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424F9-0681-435D-9EE7-EFA06175A6EA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48C8A-9342-4177-A833-26738CE60C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195059" y="1487018"/>
            <a:ext cx="4915773" cy="1303702"/>
            <a:chOff x="2195059" y="1487018"/>
            <a:chExt cx="4915773" cy="1303702"/>
          </a:xfrm>
        </p:grpSpPr>
        <p:sp>
          <p:nvSpPr>
            <p:cNvPr id="2" name="Freeform 1"/>
            <p:cNvSpPr/>
            <p:nvPr/>
          </p:nvSpPr>
          <p:spPr>
            <a:xfrm>
              <a:off x="2276378" y="1487018"/>
              <a:ext cx="634693" cy="968102"/>
            </a:xfrm>
            <a:custGeom>
              <a:avLst/>
              <a:gdLst/>
              <a:ahLst/>
              <a:cxnLst/>
              <a:rect l="0" t="0" r="0" b="0"/>
              <a:pathLst>
                <a:path w="634693" h="968102">
                  <a:moveTo>
                    <a:pt x="241612" y="0"/>
                  </a:moveTo>
                  <a:lnTo>
                    <a:pt x="193114" y="29565"/>
                  </a:lnTo>
                  <a:lnTo>
                    <a:pt x="170886" y="51680"/>
                  </a:lnTo>
                  <a:lnTo>
                    <a:pt x="120306" y="118274"/>
                  </a:lnTo>
                  <a:lnTo>
                    <a:pt x="66742" y="184903"/>
                  </a:lnTo>
                  <a:lnTo>
                    <a:pt x="18398" y="235008"/>
                  </a:lnTo>
                  <a:lnTo>
                    <a:pt x="11737" y="236409"/>
                  </a:lnTo>
                  <a:lnTo>
                    <a:pt x="5967" y="233357"/>
                  </a:lnTo>
                  <a:lnTo>
                    <a:pt x="792" y="227335"/>
                  </a:lnTo>
                  <a:lnTo>
                    <a:pt x="0" y="219334"/>
                  </a:lnTo>
                  <a:lnTo>
                    <a:pt x="6207" y="199811"/>
                  </a:lnTo>
                  <a:lnTo>
                    <a:pt x="39310" y="146608"/>
                  </a:lnTo>
                  <a:lnTo>
                    <a:pt x="100509" y="81542"/>
                  </a:lnTo>
                  <a:lnTo>
                    <a:pt x="161752" y="36645"/>
                  </a:lnTo>
                  <a:lnTo>
                    <a:pt x="222441" y="10487"/>
                  </a:lnTo>
                  <a:lnTo>
                    <a:pt x="285618" y="2072"/>
                  </a:lnTo>
                  <a:lnTo>
                    <a:pt x="332025" y="3272"/>
                  </a:lnTo>
                  <a:lnTo>
                    <a:pt x="396404" y="27026"/>
                  </a:lnTo>
                  <a:lnTo>
                    <a:pt x="417167" y="46122"/>
                  </a:lnTo>
                  <a:lnTo>
                    <a:pt x="432597" y="72328"/>
                  </a:lnTo>
                  <a:lnTo>
                    <a:pt x="439454" y="101695"/>
                  </a:lnTo>
                  <a:lnTo>
                    <a:pt x="435415" y="128922"/>
                  </a:lnTo>
                  <a:lnTo>
                    <a:pt x="403818" y="200570"/>
                  </a:lnTo>
                  <a:lnTo>
                    <a:pt x="369386" y="259832"/>
                  </a:lnTo>
                  <a:lnTo>
                    <a:pt x="312876" y="322502"/>
                  </a:lnTo>
                  <a:lnTo>
                    <a:pt x="277346" y="356032"/>
                  </a:lnTo>
                  <a:lnTo>
                    <a:pt x="217672" y="385310"/>
                  </a:lnTo>
                  <a:lnTo>
                    <a:pt x="207047" y="385782"/>
                  </a:lnTo>
                  <a:lnTo>
                    <a:pt x="188153" y="379219"/>
                  </a:lnTo>
                  <a:lnTo>
                    <a:pt x="186039" y="373748"/>
                  </a:lnTo>
                  <a:lnTo>
                    <a:pt x="188616" y="367442"/>
                  </a:lnTo>
                  <a:lnTo>
                    <a:pt x="194321" y="360581"/>
                  </a:lnTo>
                  <a:lnTo>
                    <a:pt x="221398" y="344575"/>
                  </a:lnTo>
                  <a:lnTo>
                    <a:pt x="275814" y="328589"/>
                  </a:lnTo>
                  <a:lnTo>
                    <a:pt x="322033" y="325940"/>
                  </a:lnTo>
                  <a:lnTo>
                    <a:pt x="368064" y="334311"/>
                  </a:lnTo>
                  <a:lnTo>
                    <a:pt x="427097" y="363822"/>
                  </a:lnTo>
                  <a:lnTo>
                    <a:pt x="495607" y="407649"/>
                  </a:lnTo>
                  <a:lnTo>
                    <a:pt x="549452" y="464247"/>
                  </a:lnTo>
                  <a:lnTo>
                    <a:pt x="590604" y="530161"/>
                  </a:lnTo>
                  <a:lnTo>
                    <a:pt x="617894" y="587224"/>
                  </a:lnTo>
                  <a:lnTo>
                    <a:pt x="630852" y="649759"/>
                  </a:lnTo>
                  <a:lnTo>
                    <a:pt x="634692" y="718789"/>
                  </a:lnTo>
                  <a:lnTo>
                    <a:pt x="632286" y="779110"/>
                  </a:lnTo>
                  <a:lnTo>
                    <a:pt x="613217" y="847910"/>
                  </a:lnTo>
                  <a:lnTo>
                    <a:pt x="591518" y="886770"/>
                  </a:lnTo>
                  <a:lnTo>
                    <a:pt x="541276" y="931932"/>
                  </a:lnTo>
                  <a:lnTo>
                    <a:pt x="495781" y="956702"/>
                  </a:lnTo>
                  <a:lnTo>
                    <a:pt x="425697" y="966418"/>
                  </a:lnTo>
                  <a:lnTo>
                    <a:pt x="366147" y="968101"/>
                  </a:lnTo>
                  <a:lnTo>
                    <a:pt x="304751" y="962321"/>
                  </a:lnTo>
                  <a:lnTo>
                    <a:pt x="247474" y="952121"/>
                  </a:lnTo>
                  <a:lnTo>
                    <a:pt x="180003" y="940683"/>
                  </a:lnTo>
                  <a:lnTo>
                    <a:pt x="115744" y="926240"/>
                  </a:lnTo>
                  <a:lnTo>
                    <a:pt x="74165" y="920968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44256" y="2372100"/>
              <a:ext cx="1" cy="11963"/>
            </a:xfrm>
            <a:custGeom>
              <a:avLst/>
              <a:gdLst/>
              <a:ahLst/>
              <a:cxnLst/>
              <a:rect l="0" t="0" r="0" b="0"/>
              <a:pathLst>
                <a:path w="1" h="11963">
                  <a:moveTo>
                    <a:pt x="0" y="11962"/>
                  </a:moveTo>
                  <a:lnTo>
                    <a:pt x="0" y="0"/>
                  </a:lnTo>
                </a:path>
              </a:pathLst>
            </a:custGeom>
            <a:ln w="4327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84215" y="1534860"/>
              <a:ext cx="66695" cy="825283"/>
            </a:xfrm>
            <a:custGeom>
              <a:avLst/>
              <a:gdLst/>
              <a:ahLst/>
              <a:cxnLst/>
              <a:rect l="0" t="0" r="0" b="0"/>
              <a:pathLst>
                <a:path w="66695" h="825283">
                  <a:moveTo>
                    <a:pt x="6891" y="0"/>
                  </a:moveTo>
                  <a:lnTo>
                    <a:pt x="0" y="39524"/>
                  </a:lnTo>
                  <a:lnTo>
                    <a:pt x="4259" y="92482"/>
                  </a:lnTo>
                  <a:lnTo>
                    <a:pt x="7440" y="156754"/>
                  </a:lnTo>
                  <a:lnTo>
                    <a:pt x="14880" y="217143"/>
                  </a:lnTo>
                  <a:lnTo>
                    <a:pt x="18067" y="285845"/>
                  </a:lnTo>
                  <a:lnTo>
                    <a:pt x="25046" y="350606"/>
                  </a:lnTo>
                  <a:lnTo>
                    <a:pt x="29104" y="404966"/>
                  </a:lnTo>
                  <a:lnTo>
                    <a:pt x="30306" y="463156"/>
                  </a:lnTo>
                  <a:lnTo>
                    <a:pt x="32041" y="532799"/>
                  </a:lnTo>
                  <a:lnTo>
                    <a:pt x="40260" y="601290"/>
                  </a:lnTo>
                  <a:lnTo>
                    <a:pt x="45572" y="662343"/>
                  </a:lnTo>
                  <a:lnTo>
                    <a:pt x="52019" y="723846"/>
                  </a:lnTo>
                  <a:lnTo>
                    <a:pt x="60547" y="785901"/>
                  </a:lnTo>
                  <a:lnTo>
                    <a:pt x="66694" y="825282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21689" y="1953480"/>
              <a:ext cx="251175" cy="11962"/>
            </a:xfrm>
            <a:custGeom>
              <a:avLst/>
              <a:gdLst/>
              <a:ahLst/>
              <a:cxnLst/>
              <a:rect l="0" t="0" r="0" b="0"/>
              <a:pathLst>
                <a:path w="251175" h="11962">
                  <a:moveTo>
                    <a:pt x="251174" y="0"/>
                  </a:moveTo>
                  <a:lnTo>
                    <a:pt x="195587" y="0"/>
                  </a:lnTo>
                  <a:lnTo>
                    <a:pt x="128413" y="0"/>
                  </a:lnTo>
                  <a:lnTo>
                    <a:pt x="63955" y="8220"/>
                  </a:lnTo>
                  <a:lnTo>
                    <a:pt x="0" y="11961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46963" y="1606624"/>
              <a:ext cx="131565" cy="645871"/>
            </a:xfrm>
            <a:custGeom>
              <a:avLst/>
              <a:gdLst/>
              <a:ahLst/>
              <a:cxnLst/>
              <a:rect l="0" t="0" r="0" b="0"/>
              <a:pathLst>
                <a:path w="131565" h="645871">
                  <a:moveTo>
                    <a:pt x="131564" y="645870"/>
                  </a:moveTo>
                  <a:lnTo>
                    <a:pt x="122098" y="603294"/>
                  </a:lnTo>
                  <a:lnTo>
                    <a:pt x="113747" y="538527"/>
                  </a:lnTo>
                  <a:lnTo>
                    <a:pt x="103103" y="474968"/>
                  </a:lnTo>
                  <a:lnTo>
                    <a:pt x="97882" y="418334"/>
                  </a:lnTo>
                  <a:lnTo>
                    <a:pt x="86569" y="359794"/>
                  </a:lnTo>
                  <a:lnTo>
                    <a:pt x="67625" y="289019"/>
                  </a:lnTo>
                  <a:lnTo>
                    <a:pt x="60018" y="230051"/>
                  </a:lnTo>
                  <a:lnTo>
                    <a:pt x="47096" y="170757"/>
                  </a:lnTo>
                  <a:lnTo>
                    <a:pt x="27809" y="105423"/>
                  </a:lnTo>
                  <a:lnTo>
                    <a:pt x="11941" y="40955"/>
                  </a:lnTo>
                  <a:lnTo>
                    <a:pt x="0" y="0"/>
                  </a:lnTo>
                </a:path>
              </a:pathLst>
            </a:custGeom>
            <a:ln w="4328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07752" y="1514172"/>
              <a:ext cx="858113" cy="762245"/>
            </a:xfrm>
            <a:custGeom>
              <a:avLst/>
              <a:gdLst/>
              <a:ahLst/>
              <a:cxnLst/>
              <a:rect l="0" t="0" r="0" b="0"/>
              <a:pathLst>
                <a:path w="858113" h="762245">
                  <a:moveTo>
                    <a:pt x="0" y="20688"/>
                  </a:moveTo>
                  <a:lnTo>
                    <a:pt x="55586" y="7678"/>
                  </a:lnTo>
                  <a:lnTo>
                    <a:pt x="113482" y="0"/>
                  </a:lnTo>
                  <a:lnTo>
                    <a:pt x="174049" y="1269"/>
                  </a:lnTo>
                  <a:lnTo>
                    <a:pt x="242138" y="7254"/>
                  </a:lnTo>
                  <a:lnTo>
                    <a:pt x="309773" y="14641"/>
                  </a:lnTo>
                  <a:lnTo>
                    <a:pt x="369681" y="18896"/>
                  </a:lnTo>
                  <a:lnTo>
                    <a:pt x="429327" y="29883"/>
                  </a:lnTo>
                  <a:lnTo>
                    <a:pt x="490920" y="48394"/>
                  </a:lnTo>
                  <a:lnTo>
                    <a:pt x="561968" y="84976"/>
                  </a:lnTo>
                  <a:lnTo>
                    <a:pt x="622699" y="116471"/>
                  </a:lnTo>
                  <a:lnTo>
                    <a:pt x="692232" y="157583"/>
                  </a:lnTo>
                  <a:lnTo>
                    <a:pt x="764335" y="226824"/>
                  </a:lnTo>
                  <a:lnTo>
                    <a:pt x="813213" y="296028"/>
                  </a:lnTo>
                  <a:lnTo>
                    <a:pt x="843620" y="355617"/>
                  </a:lnTo>
                  <a:lnTo>
                    <a:pt x="855369" y="395462"/>
                  </a:lnTo>
                  <a:lnTo>
                    <a:pt x="858112" y="455997"/>
                  </a:lnTo>
                  <a:lnTo>
                    <a:pt x="849769" y="519118"/>
                  </a:lnTo>
                  <a:lnTo>
                    <a:pt x="816326" y="582582"/>
                  </a:lnTo>
                  <a:lnTo>
                    <a:pt x="783884" y="621079"/>
                  </a:lnTo>
                  <a:lnTo>
                    <a:pt x="715817" y="669075"/>
                  </a:lnTo>
                  <a:lnTo>
                    <a:pt x="656681" y="692946"/>
                  </a:lnTo>
                  <a:lnTo>
                    <a:pt x="593811" y="716513"/>
                  </a:lnTo>
                  <a:lnTo>
                    <a:pt x="530203" y="733965"/>
                  </a:lnTo>
                  <a:lnTo>
                    <a:pt x="466450" y="750210"/>
                  </a:lnTo>
                  <a:lnTo>
                    <a:pt x="396318" y="759867"/>
                  </a:lnTo>
                  <a:lnTo>
                    <a:pt x="338180" y="761540"/>
                  </a:lnTo>
                  <a:lnTo>
                    <a:pt x="267225" y="762105"/>
                  </a:lnTo>
                  <a:lnTo>
                    <a:pt x="211481" y="762203"/>
                  </a:lnTo>
                  <a:lnTo>
                    <a:pt x="144349" y="762236"/>
                  </a:lnTo>
                  <a:lnTo>
                    <a:pt x="95683" y="762244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52635" y="2108967"/>
              <a:ext cx="11963" cy="227253"/>
            </a:xfrm>
            <a:custGeom>
              <a:avLst/>
              <a:gdLst/>
              <a:ahLst/>
              <a:cxnLst/>
              <a:rect l="0" t="0" r="0" b="0"/>
              <a:pathLst>
                <a:path w="11963" h="227253">
                  <a:moveTo>
                    <a:pt x="11962" y="0"/>
                  </a:moveTo>
                  <a:lnTo>
                    <a:pt x="1662" y="66590"/>
                  </a:lnTo>
                  <a:lnTo>
                    <a:pt x="328" y="136353"/>
                  </a:lnTo>
                  <a:lnTo>
                    <a:pt x="65" y="195613"/>
                  </a:lnTo>
                  <a:lnTo>
                    <a:pt x="0" y="227252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52635" y="1905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328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24398" y="2001321"/>
              <a:ext cx="227257" cy="352598"/>
            </a:xfrm>
            <a:custGeom>
              <a:avLst/>
              <a:gdLst/>
              <a:ahLst/>
              <a:cxnLst/>
              <a:rect l="0" t="0" r="0" b="0"/>
              <a:pathLst>
                <a:path w="227257" h="352598">
                  <a:moveTo>
                    <a:pt x="0" y="0"/>
                  </a:moveTo>
                  <a:lnTo>
                    <a:pt x="33296" y="66590"/>
                  </a:lnTo>
                  <a:lnTo>
                    <a:pt x="62739" y="126804"/>
                  </a:lnTo>
                  <a:lnTo>
                    <a:pt x="87049" y="190743"/>
                  </a:lnTo>
                  <a:lnTo>
                    <a:pt x="111104" y="258179"/>
                  </a:lnTo>
                  <a:lnTo>
                    <a:pt x="140226" y="319596"/>
                  </a:lnTo>
                  <a:lnTo>
                    <a:pt x="163667" y="351480"/>
                  </a:lnTo>
                  <a:lnTo>
                    <a:pt x="168916" y="352597"/>
                  </a:lnTo>
                  <a:lnTo>
                    <a:pt x="172415" y="348026"/>
                  </a:lnTo>
                  <a:lnTo>
                    <a:pt x="182343" y="276641"/>
                  </a:lnTo>
                  <a:lnTo>
                    <a:pt x="189589" y="214859"/>
                  </a:lnTo>
                  <a:lnTo>
                    <a:pt x="197194" y="158165"/>
                  </a:lnTo>
                  <a:lnTo>
                    <a:pt x="204779" y="90357"/>
                  </a:lnTo>
                  <a:lnTo>
                    <a:pt x="227256" y="35882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83210" y="2037206"/>
              <a:ext cx="35880" cy="322934"/>
            </a:xfrm>
            <a:custGeom>
              <a:avLst/>
              <a:gdLst/>
              <a:ahLst/>
              <a:cxnLst/>
              <a:rect l="0" t="0" r="0" b="0"/>
              <a:pathLst>
                <a:path w="35880" h="322934">
                  <a:moveTo>
                    <a:pt x="0" y="0"/>
                  </a:moveTo>
                  <a:lnTo>
                    <a:pt x="3543" y="65052"/>
                  </a:lnTo>
                  <a:lnTo>
                    <a:pt x="9466" y="121160"/>
                  </a:lnTo>
                  <a:lnTo>
                    <a:pt x="14764" y="176324"/>
                  </a:lnTo>
                  <a:lnTo>
                    <a:pt x="22111" y="242588"/>
                  </a:lnTo>
                  <a:lnTo>
                    <a:pt x="33147" y="302755"/>
                  </a:lnTo>
                  <a:lnTo>
                    <a:pt x="35879" y="322933"/>
                  </a:lnTo>
                </a:path>
              </a:pathLst>
            </a:custGeom>
            <a:ln w="4327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95174" y="1869756"/>
              <a:ext cx="1" cy="11961"/>
            </a:xfrm>
            <a:custGeom>
              <a:avLst/>
              <a:gdLst/>
              <a:ahLst/>
              <a:cxnLst/>
              <a:rect l="0" t="0" r="0" b="0"/>
              <a:pathLst>
                <a:path w="1" h="11961">
                  <a:moveTo>
                    <a:pt x="0" y="11960"/>
                  </a:moveTo>
                  <a:lnTo>
                    <a:pt x="0" y="0"/>
                  </a:lnTo>
                </a:path>
              </a:pathLst>
            </a:custGeom>
            <a:ln w="4328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50662" y="1958551"/>
              <a:ext cx="258063" cy="352258"/>
            </a:xfrm>
            <a:custGeom>
              <a:avLst/>
              <a:gdLst/>
              <a:ahLst/>
              <a:cxnLst/>
              <a:rect l="0" t="0" r="0" b="0"/>
              <a:pathLst>
                <a:path w="258063" h="352258">
                  <a:moveTo>
                    <a:pt x="215293" y="6891"/>
                  </a:moveTo>
                  <a:lnTo>
                    <a:pt x="175768" y="0"/>
                  </a:lnTo>
                  <a:lnTo>
                    <a:pt x="112440" y="8680"/>
                  </a:lnTo>
                  <a:lnTo>
                    <a:pt x="73184" y="22926"/>
                  </a:lnTo>
                  <a:lnTo>
                    <a:pt x="60750" y="29542"/>
                  </a:lnTo>
                  <a:lnTo>
                    <a:pt x="43391" y="47524"/>
                  </a:lnTo>
                  <a:lnTo>
                    <a:pt x="36901" y="57901"/>
                  </a:lnTo>
                  <a:lnTo>
                    <a:pt x="33234" y="80062"/>
                  </a:lnTo>
                  <a:lnTo>
                    <a:pt x="34117" y="91554"/>
                  </a:lnTo>
                  <a:lnTo>
                    <a:pt x="38692" y="100543"/>
                  </a:lnTo>
                  <a:lnTo>
                    <a:pt x="88763" y="141812"/>
                  </a:lnTo>
                  <a:lnTo>
                    <a:pt x="157261" y="171275"/>
                  </a:lnTo>
                  <a:lnTo>
                    <a:pt x="198393" y="193070"/>
                  </a:lnTo>
                  <a:lnTo>
                    <a:pt x="246012" y="240644"/>
                  </a:lnTo>
                  <a:lnTo>
                    <a:pt x="255525" y="264497"/>
                  </a:lnTo>
                  <a:lnTo>
                    <a:pt x="258062" y="278299"/>
                  </a:lnTo>
                  <a:lnTo>
                    <a:pt x="253793" y="300723"/>
                  </a:lnTo>
                  <a:lnTo>
                    <a:pt x="241707" y="319549"/>
                  </a:lnTo>
                  <a:lnTo>
                    <a:pt x="223045" y="336776"/>
                  </a:lnTo>
                  <a:lnTo>
                    <a:pt x="197918" y="346204"/>
                  </a:lnTo>
                  <a:lnTo>
                    <a:pt x="138472" y="352257"/>
                  </a:lnTo>
                  <a:lnTo>
                    <a:pt x="76869" y="343904"/>
                  </a:lnTo>
                  <a:lnTo>
                    <a:pt x="28474" y="333000"/>
                  </a:lnTo>
                  <a:lnTo>
                    <a:pt x="0" y="329826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69277" y="2144848"/>
              <a:ext cx="11967" cy="203329"/>
            </a:xfrm>
            <a:custGeom>
              <a:avLst/>
              <a:gdLst/>
              <a:ahLst/>
              <a:cxnLst/>
              <a:rect l="0" t="0" r="0" b="0"/>
              <a:pathLst>
                <a:path w="11967" h="203329">
                  <a:moveTo>
                    <a:pt x="0" y="0"/>
                  </a:moveTo>
                  <a:lnTo>
                    <a:pt x="0" y="55586"/>
                  </a:lnTo>
                  <a:lnTo>
                    <a:pt x="3546" y="109939"/>
                  </a:lnTo>
                  <a:lnTo>
                    <a:pt x="9471" y="161039"/>
                  </a:lnTo>
                  <a:lnTo>
                    <a:pt x="11966" y="203328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21437" y="1953480"/>
              <a:ext cx="11966" cy="11961"/>
            </a:xfrm>
            <a:custGeom>
              <a:avLst/>
              <a:gdLst/>
              <a:ahLst/>
              <a:cxnLst/>
              <a:rect l="0" t="0" r="0" b="0"/>
              <a:pathLst>
                <a:path w="11966" h="11961">
                  <a:moveTo>
                    <a:pt x="0" y="11960"/>
                  </a:moveTo>
                  <a:lnTo>
                    <a:pt x="11965" y="0"/>
                  </a:lnTo>
                </a:path>
              </a:pathLst>
            </a:custGeom>
            <a:ln w="4328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68557" y="2090659"/>
              <a:ext cx="238647" cy="296589"/>
            </a:xfrm>
            <a:custGeom>
              <a:avLst/>
              <a:gdLst/>
              <a:ahLst/>
              <a:cxnLst/>
              <a:rect l="0" t="0" r="0" b="0"/>
              <a:pathLst>
                <a:path w="238647" h="296589">
                  <a:moveTo>
                    <a:pt x="139925" y="6350"/>
                  </a:moveTo>
                  <a:lnTo>
                    <a:pt x="120877" y="0"/>
                  </a:lnTo>
                  <a:lnTo>
                    <a:pt x="100893" y="427"/>
                  </a:lnTo>
                  <a:lnTo>
                    <a:pt x="80051" y="6375"/>
                  </a:lnTo>
                  <a:lnTo>
                    <a:pt x="41471" y="35395"/>
                  </a:lnTo>
                  <a:lnTo>
                    <a:pt x="21747" y="57798"/>
                  </a:lnTo>
                  <a:lnTo>
                    <a:pt x="8551" y="85475"/>
                  </a:lnTo>
                  <a:lnTo>
                    <a:pt x="0" y="137292"/>
                  </a:lnTo>
                  <a:lnTo>
                    <a:pt x="3816" y="188379"/>
                  </a:lnTo>
                  <a:lnTo>
                    <a:pt x="26062" y="237183"/>
                  </a:lnTo>
                  <a:lnTo>
                    <a:pt x="57903" y="272611"/>
                  </a:lnTo>
                  <a:lnTo>
                    <a:pt x="92587" y="293592"/>
                  </a:lnTo>
                  <a:lnTo>
                    <a:pt x="119772" y="296588"/>
                  </a:lnTo>
                  <a:lnTo>
                    <a:pt x="148245" y="292161"/>
                  </a:lnTo>
                  <a:lnTo>
                    <a:pt x="185359" y="274725"/>
                  </a:lnTo>
                  <a:lnTo>
                    <a:pt x="204859" y="260295"/>
                  </a:lnTo>
                  <a:lnTo>
                    <a:pt x="224430" y="230878"/>
                  </a:lnTo>
                  <a:lnTo>
                    <a:pt x="238646" y="184213"/>
                  </a:lnTo>
                  <a:lnTo>
                    <a:pt x="236515" y="150962"/>
                  </a:lnTo>
                  <a:lnTo>
                    <a:pt x="214465" y="79831"/>
                  </a:lnTo>
                  <a:lnTo>
                    <a:pt x="190284" y="34154"/>
                  </a:lnTo>
                  <a:lnTo>
                    <a:pt x="175807" y="6350"/>
                  </a:lnTo>
                </a:path>
              </a:pathLst>
            </a:custGeom>
            <a:ln w="4328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28098" y="2016923"/>
              <a:ext cx="346851" cy="438900"/>
            </a:xfrm>
            <a:custGeom>
              <a:avLst/>
              <a:gdLst/>
              <a:ahLst/>
              <a:cxnLst/>
              <a:rect l="0" t="0" r="0" b="0"/>
              <a:pathLst>
                <a:path w="346851" h="438900">
                  <a:moveTo>
                    <a:pt x="0" y="139884"/>
                  </a:moveTo>
                  <a:lnTo>
                    <a:pt x="19048" y="152583"/>
                  </a:lnTo>
                  <a:lnTo>
                    <a:pt x="31943" y="172993"/>
                  </a:lnTo>
                  <a:lnTo>
                    <a:pt x="56625" y="236533"/>
                  </a:lnTo>
                  <a:lnTo>
                    <a:pt x="85979" y="305622"/>
                  </a:lnTo>
                  <a:lnTo>
                    <a:pt x="100657" y="346864"/>
                  </a:lnTo>
                  <a:lnTo>
                    <a:pt x="86746" y="288063"/>
                  </a:lnTo>
                  <a:lnTo>
                    <a:pt x="75116" y="225856"/>
                  </a:lnTo>
                  <a:lnTo>
                    <a:pt x="66075" y="157014"/>
                  </a:lnTo>
                  <a:lnTo>
                    <a:pt x="69260" y="95475"/>
                  </a:lnTo>
                  <a:lnTo>
                    <a:pt x="73679" y="50680"/>
                  </a:lnTo>
                  <a:lnTo>
                    <a:pt x="84131" y="28918"/>
                  </a:lnTo>
                  <a:lnTo>
                    <a:pt x="104724" y="13929"/>
                  </a:lnTo>
                  <a:lnTo>
                    <a:pt x="131595" y="4167"/>
                  </a:lnTo>
                  <a:lnTo>
                    <a:pt x="175280" y="0"/>
                  </a:lnTo>
                  <a:lnTo>
                    <a:pt x="201492" y="3736"/>
                  </a:lnTo>
                  <a:lnTo>
                    <a:pt x="245013" y="26008"/>
                  </a:lnTo>
                  <a:lnTo>
                    <a:pt x="278875" y="57858"/>
                  </a:lnTo>
                  <a:lnTo>
                    <a:pt x="318835" y="125654"/>
                  </a:lnTo>
                  <a:lnTo>
                    <a:pt x="338068" y="188017"/>
                  </a:lnTo>
                  <a:lnTo>
                    <a:pt x="344248" y="244810"/>
                  </a:lnTo>
                  <a:lnTo>
                    <a:pt x="346336" y="313982"/>
                  </a:lnTo>
                  <a:lnTo>
                    <a:pt x="346749" y="378835"/>
                  </a:lnTo>
                  <a:lnTo>
                    <a:pt x="346850" y="438899"/>
                  </a:lnTo>
                </a:path>
              </a:pathLst>
            </a:custGeom>
            <a:ln w="4328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95059" y="2421817"/>
              <a:ext cx="4915773" cy="368903"/>
            </a:xfrm>
            <a:custGeom>
              <a:avLst/>
              <a:gdLst/>
              <a:ahLst/>
              <a:cxnLst/>
              <a:rect l="0" t="0" r="0" b="0"/>
              <a:pathLst>
                <a:path w="4915773" h="368903">
                  <a:moveTo>
                    <a:pt x="4915772" y="285178"/>
                  </a:moveTo>
                  <a:lnTo>
                    <a:pt x="4849183" y="268531"/>
                  </a:lnTo>
                  <a:lnTo>
                    <a:pt x="4784263" y="257063"/>
                  </a:lnTo>
                  <a:lnTo>
                    <a:pt x="4718809" y="245248"/>
                  </a:lnTo>
                  <a:lnTo>
                    <a:pt x="4657333" y="233331"/>
                  </a:lnTo>
                  <a:lnTo>
                    <a:pt x="4597034" y="221384"/>
                  </a:lnTo>
                  <a:lnTo>
                    <a:pt x="4537085" y="215776"/>
                  </a:lnTo>
                  <a:lnTo>
                    <a:pt x="4470889" y="207765"/>
                  </a:lnTo>
                  <a:lnTo>
                    <a:pt x="4400775" y="196975"/>
                  </a:lnTo>
                  <a:lnTo>
                    <a:pt x="4349775" y="189275"/>
                  </a:lnTo>
                  <a:lnTo>
                    <a:pt x="4296100" y="181423"/>
                  </a:lnTo>
                  <a:lnTo>
                    <a:pt x="4241236" y="173503"/>
                  </a:lnTo>
                  <a:lnTo>
                    <a:pt x="4185842" y="165554"/>
                  </a:lnTo>
                  <a:lnTo>
                    <a:pt x="4130214" y="157591"/>
                  </a:lnTo>
                  <a:lnTo>
                    <a:pt x="4074482" y="149622"/>
                  </a:lnTo>
                  <a:lnTo>
                    <a:pt x="4011616" y="141650"/>
                  </a:lnTo>
                  <a:lnTo>
                    <a:pt x="3945136" y="133677"/>
                  </a:lnTo>
                  <a:lnTo>
                    <a:pt x="3880151" y="125704"/>
                  </a:lnTo>
                  <a:lnTo>
                    <a:pt x="3812286" y="117731"/>
                  </a:lnTo>
                  <a:lnTo>
                    <a:pt x="3740927" y="109757"/>
                  </a:lnTo>
                  <a:lnTo>
                    <a:pt x="3703292" y="105770"/>
                  </a:lnTo>
                  <a:lnTo>
                    <a:pt x="3664913" y="101784"/>
                  </a:lnTo>
                  <a:lnTo>
                    <a:pt x="3626038" y="97797"/>
                  </a:lnTo>
                  <a:lnTo>
                    <a:pt x="3586831" y="93810"/>
                  </a:lnTo>
                  <a:lnTo>
                    <a:pt x="3547404" y="89823"/>
                  </a:lnTo>
                  <a:lnTo>
                    <a:pt x="3506501" y="85836"/>
                  </a:lnTo>
                  <a:lnTo>
                    <a:pt x="3464614" y="81849"/>
                  </a:lnTo>
                  <a:lnTo>
                    <a:pt x="3422071" y="77863"/>
                  </a:lnTo>
                  <a:lnTo>
                    <a:pt x="3379091" y="72547"/>
                  </a:lnTo>
                  <a:lnTo>
                    <a:pt x="3335818" y="66345"/>
                  </a:lnTo>
                  <a:lnTo>
                    <a:pt x="3292352" y="59553"/>
                  </a:lnTo>
                  <a:lnTo>
                    <a:pt x="3248756" y="53695"/>
                  </a:lnTo>
                  <a:lnTo>
                    <a:pt x="3205073" y="48462"/>
                  </a:lnTo>
                  <a:lnTo>
                    <a:pt x="3161333" y="43644"/>
                  </a:lnTo>
                  <a:lnTo>
                    <a:pt x="3114897" y="39102"/>
                  </a:lnTo>
                  <a:lnTo>
                    <a:pt x="3066663" y="34746"/>
                  </a:lnTo>
                  <a:lnTo>
                    <a:pt x="3017230" y="30513"/>
                  </a:lnTo>
                  <a:lnTo>
                    <a:pt x="2968328" y="26362"/>
                  </a:lnTo>
                  <a:lnTo>
                    <a:pt x="2919779" y="22266"/>
                  </a:lnTo>
                  <a:lnTo>
                    <a:pt x="2871467" y="18206"/>
                  </a:lnTo>
                  <a:lnTo>
                    <a:pt x="2821981" y="15499"/>
                  </a:lnTo>
                  <a:lnTo>
                    <a:pt x="2771715" y="13695"/>
                  </a:lnTo>
                  <a:lnTo>
                    <a:pt x="2720927" y="12492"/>
                  </a:lnTo>
                  <a:lnTo>
                    <a:pt x="2668465" y="10361"/>
                  </a:lnTo>
                  <a:lnTo>
                    <a:pt x="2614883" y="7612"/>
                  </a:lnTo>
                  <a:lnTo>
                    <a:pt x="2560558" y="4450"/>
                  </a:lnTo>
                  <a:lnTo>
                    <a:pt x="2505735" y="2342"/>
                  </a:lnTo>
                  <a:lnTo>
                    <a:pt x="2450582" y="936"/>
                  </a:lnTo>
                  <a:lnTo>
                    <a:pt x="2395207" y="0"/>
                  </a:lnTo>
                  <a:lnTo>
                    <a:pt x="2339686" y="704"/>
                  </a:lnTo>
                  <a:lnTo>
                    <a:pt x="2284067" y="2502"/>
                  </a:lnTo>
                  <a:lnTo>
                    <a:pt x="2228381" y="5030"/>
                  </a:lnTo>
                  <a:lnTo>
                    <a:pt x="2171324" y="6716"/>
                  </a:lnTo>
                  <a:lnTo>
                    <a:pt x="2113351" y="7839"/>
                  </a:lnTo>
                  <a:lnTo>
                    <a:pt x="2054769" y="8588"/>
                  </a:lnTo>
                  <a:lnTo>
                    <a:pt x="1994451" y="9088"/>
                  </a:lnTo>
                  <a:lnTo>
                    <a:pt x="1932975" y="9421"/>
                  </a:lnTo>
                  <a:lnTo>
                    <a:pt x="1870729" y="9643"/>
                  </a:lnTo>
                  <a:lnTo>
                    <a:pt x="1809297" y="11119"/>
                  </a:lnTo>
                  <a:lnTo>
                    <a:pt x="1748408" y="13433"/>
                  </a:lnTo>
                  <a:lnTo>
                    <a:pt x="1687881" y="16304"/>
                  </a:lnTo>
                  <a:lnTo>
                    <a:pt x="1626267" y="19547"/>
                  </a:lnTo>
                  <a:lnTo>
                    <a:pt x="1563927" y="23038"/>
                  </a:lnTo>
                  <a:lnTo>
                    <a:pt x="1501105" y="26694"/>
                  </a:lnTo>
                  <a:lnTo>
                    <a:pt x="1437960" y="31790"/>
                  </a:lnTo>
                  <a:lnTo>
                    <a:pt x="1374600" y="37845"/>
                  </a:lnTo>
                  <a:lnTo>
                    <a:pt x="1311097" y="44539"/>
                  </a:lnTo>
                  <a:lnTo>
                    <a:pt x="1247499" y="51660"/>
                  </a:lnTo>
                  <a:lnTo>
                    <a:pt x="1183837" y="59065"/>
                  </a:lnTo>
                  <a:lnTo>
                    <a:pt x="1120132" y="66660"/>
                  </a:lnTo>
                  <a:lnTo>
                    <a:pt x="1056399" y="75710"/>
                  </a:lnTo>
                  <a:lnTo>
                    <a:pt x="992647" y="85730"/>
                  </a:lnTo>
                  <a:lnTo>
                    <a:pt x="928883" y="96397"/>
                  </a:lnTo>
                  <a:lnTo>
                    <a:pt x="863782" y="108824"/>
                  </a:lnTo>
                  <a:lnTo>
                    <a:pt x="797789" y="122425"/>
                  </a:lnTo>
                  <a:lnTo>
                    <a:pt x="731201" y="136808"/>
                  </a:lnTo>
                  <a:lnTo>
                    <a:pt x="665546" y="153041"/>
                  </a:lnTo>
                  <a:lnTo>
                    <a:pt x="600513" y="170507"/>
                  </a:lnTo>
                  <a:lnTo>
                    <a:pt x="535895" y="188797"/>
                  </a:lnTo>
                  <a:lnTo>
                    <a:pt x="472882" y="207635"/>
                  </a:lnTo>
                  <a:lnTo>
                    <a:pt x="410938" y="226838"/>
                  </a:lnTo>
                  <a:lnTo>
                    <a:pt x="349709" y="246284"/>
                  </a:lnTo>
                  <a:lnTo>
                    <a:pt x="294271" y="264565"/>
                  </a:lnTo>
                  <a:lnTo>
                    <a:pt x="242694" y="282067"/>
                  </a:lnTo>
                  <a:lnTo>
                    <a:pt x="193691" y="299052"/>
                  </a:lnTo>
                  <a:lnTo>
                    <a:pt x="150391" y="314362"/>
                  </a:lnTo>
                  <a:lnTo>
                    <a:pt x="110892" y="328555"/>
                  </a:lnTo>
                  <a:lnTo>
                    <a:pt x="49285" y="350970"/>
                  </a:lnTo>
                  <a:lnTo>
                    <a:pt x="0" y="368902"/>
                  </a:lnTo>
                </a:path>
              </a:pathLst>
            </a:custGeom>
            <a:ln w="432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523176" y="410660"/>
            <a:ext cx="3825094" cy="463206"/>
            <a:chOff x="523176" y="410660"/>
            <a:chExt cx="3825094" cy="463206"/>
          </a:xfrm>
        </p:grpSpPr>
        <p:sp>
          <p:nvSpPr>
            <p:cNvPr id="2" name="Freeform 1"/>
            <p:cNvSpPr/>
            <p:nvPr/>
          </p:nvSpPr>
          <p:spPr>
            <a:xfrm>
              <a:off x="523176" y="410660"/>
              <a:ext cx="386525" cy="463206"/>
            </a:xfrm>
            <a:custGeom>
              <a:avLst/>
              <a:gdLst/>
              <a:ahLst/>
              <a:cxnLst/>
              <a:rect l="0" t="0" r="0" b="0"/>
              <a:pathLst>
                <a:path w="386525" h="463206">
                  <a:moveTo>
                    <a:pt x="87476" y="463205"/>
                  </a:moveTo>
                  <a:lnTo>
                    <a:pt x="70688" y="408160"/>
                  </a:lnTo>
                  <a:lnTo>
                    <a:pt x="64143" y="356752"/>
                  </a:lnTo>
                  <a:lnTo>
                    <a:pt x="57521" y="295948"/>
                  </a:lnTo>
                  <a:lnTo>
                    <a:pt x="48977" y="242083"/>
                  </a:lnTo>
                  <a:lnTo>
                    <a:pt x="45264" y="194396"/>
                  </a:lnTo>
                  <a:lnTo>
                    <a:pt x="36104" y="144392"/>
                  </a:lnTo>
                  <a:lnTo>
                    <a:pt x="15761" y="84981"/>
                  </a:lnTo>
                  <a:lnTo>
                    <a:pt x="131" y="33775"/>
                  </a:lnTo>
                  <a:lnTo>
                    <a:pt x="0" y="23670"/>
                  </a:lnTo>
                  <a:lnTo>
                    <a:pt x="6094" y="6203"/>
                  </a:lnTo>
                  <a:lnTo>
                    <a:pt x="12165" y="1779"/>
                  </a:lnTo>
                  <a:lnTo>
                    <a:pt x="19721" y="0"/>
                  </a:lnTo>
                  <a:lnTo>
                    <a:pt x="68243" y="5550"/>
                  </a:lnTo>
                  <a:lnTo>
                    <a:pt x="117133" y="14608"/>
                  </a:lnTo>
                  <a:lnTo>
                    <a:pt x="177649" y="29319"/>
                  </a:lnTo>
                  <a:lnTo>
                    <a:pt x="231544" y="53542"/>
                  </a:lnTo>
                  <a:lnTo>
                    <a:pt x="293145" y="88983"/>
                  </a:lnTo>
                  <a:lnTo>
                    <a:pt x="342931" y="147772"/>
                  </a:lnTo>
                  <a:lnTo>
                    <a:pt x="368480" y="192667"/>
                  </a:lnTo>
                  <a:lnTo>
                    <a:pt x="386524" y="251670"/>
                  </a:lnTo>
                  <a:lnTo>
                    <a:pt x="380341" y="294558"/>
                  </a:lnTo>
                  <a:lnTo>
                    <a:pt x="368053" y="326278"/>
                  </a:lnTo>
                  <a:lnTo>
                    <a:pt x="334995" y="377800"/>
                  </a:lnTo>
                  <a:lnTo>
                    <a:pt x="316807" y="394441"/>
                  </a:lnTo>
                  <a:lnTo>
                    <a:pt x="257825" y="419892"/>
                  </a:lnTo>
                  <a:lnTo>
                    <a:pt x="195134" y="437311"/>
                  </a:lnTo>
                  <a:lnTo>
                    <a:pt x="136775" y="438073"/>
                  </a:lnTo>
                  <a:lnTo>
                    <a:pt x="87476" y="431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9678" y="747523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6527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3378" y="694880"/>
              <a:ext cx="136871" cy="154505"/>
            </a:xfrm>
            <a:custGeom>
              <a:avLst/>
              <a:gdLst/>
              <a:ahLst/>
              <a:cxnLst/>
              <a:rect l="0" t="0" r="0" b="0"/>
              <a:pathLst>
                <a:path w="136871" h="154505">
                  <a:moveTo>
                    <a:pt x="0" y="42114"/>
                  </a:moveTo>
                  <a:lnTo>
                    <a:pt x="28681" y="97159"/>
                  </a:lnTo>
                  <a:lnTo>
                    <a:pt x="60203" y="151037"/>
                  </a:lnTo>
                  <a:lnTo>
                    <a:pt x="67042" y="154504"/>
                  </a:lnTo>
                  <a:lnTo>
                    <a:pt x="73940" y="154475"/>
                  </a:lnTo>
                  <a:lnTo>
                    <a:pt x="80879" y="152117"/>
                  </a:lnTo>
                  <a:lnTo>
                    <a:pt x="91708" y="140137"/>
                  </a:lnTo>
                  <a:lnTo>
                    <a:pt x="115546" y="80471"/>
                  </a:lnTo>
                  <a:lnTo>
                    <a:pt x="132156" y="1822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7830" y="726466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59" y="85425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6106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4280" y="664758"/>
              <a:ext cx="99037" cy="158203"/>
            </a:xfrm>
            <a:custGeom>
              <a:avLst/>
              <a:gdLst/>
              <a:ahLst/>
              <a:cxnLst/>
              <a:rect l="0" t="0" r="0" b="0"/>
              <a:pathLst>
                <a:path w="99037" h="158203">
                  <a:moveTo>
                    <a:pt x="89709" y="9065"/>
                  </a:moveTo>
                  <a:lnTo>
                    <a:pt x="52231" y="732"/>
                  </a:lnTo>
                  <a:lnTo>
                    <a:pt x="40157" y="0"/>
                  </a:lnTo>
                  <a:lnTo>
                    <a:pt x="20503" y="5426"/>
                  </a:lnTo>
                  <a:lnTo>
                    <a:pt x="11986" y="10149"/>
                  </a:lnTo>
                  <a:lnTo>
                    <a:pt x="6308" y="17977"/>
                  </a:lnTo>
                  <a:lnTo>
                    <a:pt x="0" y="39152"/>
                  </a:lnTo>
                  <a:lnTo>
                    <a:pt x="657" y="49010"/>
                  </a:lnTo>
                  <a:lnTo>
                    <a:pt x="7627" y="66203"/>
                  </a:lnTo>
                  <a:lnTo>
                    <a:pt x="21643" y="78524"/>
                  </a:lnTo>
                  <a:lnTo>
                    <a:pt x="79675" y="103449"/>
                  </a:lnTo>
                  <a:lnTo>
                    <a:pt x="90039" y="107083"/>
                  </a:lnTo>
                  <a:lnTo>
                    <a:pt x="95778" y="114185"/>
                  </a:lnTo>
                  <a:lnTo>
                    <a:pt x="99036" y="134554"/>
                  </a:lnTo>
                  <a:lnTo>
                    <a:pt x="95927" y="143027"/>
                  </a:lnTo>
                  <a:lnTo>
                    <a:pt x="83114" y="155562"/>
                  </a:lnTo>
                  <a:lnTo>
                    <a:pt x="74784" y="158202"/>
                  </a:lnTo>
                  <a:lnTo>
                    <a:pt x="16010" y="156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72646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58217" y="6106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83799" y="699820"/>
              <a:ext cx="111873" cy="133603"/>
            </a:xfrm>
            <a:custGeom>
              <a:avLst/>
              <a:gdLst/>
              <a:ahLst/>
              <a:cxnLst/>
              <a:rect l="0" t="0" r="0" b="0"/>
              <a:pathLst>
                <a:path w="111873" h="133603">
                  <a:moveTo>
                    <a:pt x="63931" y="5589"/>
                  </a:moveTo>
                  <a:lnTo>
                    <a:pt x="47163" y="0"/>
                  </a:lnTo>
                  <a:lnTo>
                    <a:pt x="39884" y="693"/>
                  </a:lnTo>
                  <a:lnTo>
                    <a:pt x="25558" y="7702"/>
                  </a:lnTo>
                  <a:lnTo>
                    <a:pt x="4338" y="24802"/>
                  </a:lnTo>
                  <a:lnTo>
                    <a:pt x="806" y="33606"/>
                  </a:lnTo>
                  <a:lnTo>
                    <a:pt x="0" y="55865"/>
                  </a:lnTo>
                  <a:lnTo>
                    <a:pt x="6124" y="89116"/>
                  </a:lnTo>
                  <a:lnTo>
                    <a:pt x="20937" y="115605"/>
                  </a:lnTo>
                  <a:lnTo>
                    <a:pt x="36634" y="127795"/>
                  </a:lnTo>
                  <a:lnTo>
                    <a:pt x="45733" y="132683"/>
                  </a:lnTo>
                  <a:lnTo>
                    <a:pt x="55308" y="133602"/>
                  </a:lnTo>
                  <a:lnTo>
                    <a:pt x="75307" y="128384"/>
                  </a:lnTo>
                  <a:lnTo>
                    <a:pt x="100707" y="112293"/>
                  </a:lnTo>
                  <a:lnTo>
                    <a:pt x="109522" y="90057"/>
                  </a:lnTo>
                  <a:lnTo>
                    <a:pt x="111872" y="75939"/>
                  </a:lnTo>
                  <a:lnTo>
                    <a:pt x="108245" y="50894"/>
                  </a:lnTo>
                  <a:lnTo>
                    <a:pt x="84988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21430" y="662183"/>
              <a:ext cx="168457" cy="159040"/>
            </a:xfrm>
            <a:custGeom>
              <a:avLst/>
              <a:gdLst/>
              <a:ahLst/>
              <a:cxnLst/>
              <a:rect l="0" t="0" r="0" b="0"/>
              <a:pathLst>
                <a:path w="168457" h="159040">
                  <a:moveTo>
                    <a:pt x="0" y="53754"/>
                  </a:moveTo>
                  <a:lnTo>
                    <a:pt x="25193" y="107629"/>
                  </a:lnTo>
                  <a:lnTo>
                    <a:pt x="35410" y="131329"/>
                  </a:lnTo>
                  <a:lnTo>
                    <a:pt x="31912" y="69146"/>
                  </a:lnTo>
                  <a:lnTo>
                    <a:pt x="34070" y="40708"/>
                  </a:lnTo>
                  <a:lnTo>
                    <a:pt x="42828" y="20270"/>
                  </a:lnTo>
                  <a:lnTo>
                    <a:pt x="57639" y="6507"/>
                  </a:lnTo>
                  <a:lnTo>
                    <a:pt x="66502" y="1199"/>
                  </a:lnTo>
                  <a:lnTo>
                    <a:pt x="75920" y="0"/>
                  </a:lnTo>
                  <a:lnTo>
                    <a:pt x="95743" y="4907"/>
                  </a:lnTo>
                  <a:lnTo>
                    <a:pt x="121045" y="20824"/>
                  </a:lnTo>
                  <a:lnTo>
                    <a:pt x="132956" y="36779"/>
                  </a:lnTo>
                  <a:lnTo>
                    <a:pt x="157584" y="96227"/>
                  </a:lnTo>
                  <a:lnTo>
                    <a:pt x="165234" y="127560"/>
                  </a:lnTo>
                  <a:lnTo>
                    <a:pt x="168456" y="159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9166" y="598155"/>
              <a:ext cx="121332" cy="183964"/>
            </a:xfrm>
            <a:custGeom>
              <a:avLst/>
              <a:gdLst/>
              <a:ahLst/>
              <a:cxnLst/>
              <a:rect l="0" t="0" r="0" b="0"/>
              <a:pathLst>
                <a:path w="121332" h="183964">
                  <a:moveTo>
                    <a:pt x="89745" y="33554"/>
                  </a:moveTo>
                  <a:lnTo>
                    <a:pt x="78567" y="16787"/>
                  </a:lnTo>
                  <a:lnTo>
                    <a:pt x="63720" y="5435"/>
                  </a:lnTo>
                  <a:lnTo>
                    <a:pt x="54848" y="770"/>
                  </a:lnTo>
                  <a:lnTo>
                    <a:pt x="46593" y="0"/>
                  </a:lnTo>
                  <a:lnTo>
                    <a:pt x="31182" y="5383"/>
                  </a:lnTo>
                  <a:lnTo>
                    <a:pt x="9353" y="21568"/>
                  </a:lnTo>
                  <a:lnTo>
                    <a:pt x="1373" y="43825"/>
                  </a:lnTo>
                  <a:lnTo>
                    <a:pt x="0" y="86120"/>
                  </a:lnTo>
                  <a:lnTo>
                    <a:pt x="10017" y="136745"/>
                  </a:lnTo>
                  <a:lnTo>
                    <a:pt x="25438" y="164215"/>
                  </a:lnTo>
                  <a:lnTo>
                    <a:pt x="41277" y="176634"/>
                  </a:lnTo>
                  <a:lnTo>
                    <a:pt x="50414" y="181583"/>
                  </a:lnTo>
                  <a:lnTo>
                    <a:pt x="73045" y="183963"/>
                  </a:lnTo>
                  <a:lnTo>
                    <a:pt x="121331" y="180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54476" y="621289"/>
              <a:ext cx="177649" cy="147686"/>
            </a:xfrm>
            <a:custGeom>
              <a:avLst/>
              <a:gdLst/>
              <a:ahLst/>
              <a:cxnLst/>
              <a:rect l="0" t="0" r="0" b="0"/>
              <a:pathLst>
                <a:path w="177649" h="147686">
                  <a:moveTo>
                    <a:pt x="72363" y="84120"/>
                  </a:moveTo>
                  <a:lnTo>
                    <a:pt x="77952" y="67352"/>
                  </a:lnTo>
                  <a:lnTo>
                    <a:pt x="75839" y="34568"/>
                  </a:lnTo>
                  <a:lnTo>
                    <a:pt x="67669" y="14914"/>
                  </a:lnTo>
                  <a:lnTo>
                    <a:pt x="62214" y="6397"/>
                  </a:lnTo>
                  <a:lnTo>
                    <a:pt x="55069" y="1889"/>
                  </a:lnTo>
                  <a:lnTo>
                    <a:pt x="37770" y="0"/>
                  </a:lnTo>
                  <a:lnTo>
                    <a:pt x="29414" y="3473"/>
                  </a:lnTo>
                  <a:lnTo>
                    <a:pt x="13890" y="16691"/>
                  </a:lnTo>
                  <a:lnTo>
                    <a:pt x="5431" y="37384"/>
                  </a:lnTo>
                  <a:lnTo>
                    <a:pt x="0" y="88796"/>
                  </a:lnTo>
                  <a:lnTo>
                    <a:pt x="5496" y="113104"/>
                  </a:lnTo>
                  <a:lnTo>
                    <a:pt x="10238" y="124500"/>
                  </a:lnTo>
                  <a:lnTo>
                    <a:pt x="24864" y="140281"/>
                  </a:lnTo>
                  <a:lnTo>
                    <a:pt x="33678" y="146127"/>
                  </a:lnTo>
                  <a:lnTo>
                    <a:pt x="41894" y="147685"/>
                  </a:lnTo>
                  <a:lnTo>
                    <a:pt x="49711" y="146384"/>
                  </a:lnTo>
                  <a:lnTo>
                    <a:pt x="57261" y="143177"/>
                  </a:lnTo>
                  <a:lnTo>
                    <a:pt x="79067" y="121895"/>
                  </a:lnTo>
                  <a:lnTo>
                    <a:pt x="87041" y="100129"/>
                  </a:lnTo>
                  <a:lnTo>
                    <a:pt x="89167" y="87774"/>
                  </a:lnTo>
                  <a:lnTo>
                    <a:pt x="92924" y="81876"/>
                  </a:lnTo>
                  <a:lnTo>
                    <a:pt x="97769" y="80285"/>
                  </a:lnTo>
                  <a:lnTo>
                    <a:pt x="103338" y="81563"/>
                  </a:lnTo>
                  <a:lnTo>
                    <a:pt x="108221" y="85925"/>
                  </a:lnTo>
                  <a:lnTo>
                    <a:pt x="130702" y="115022"/>
                  </a:lnTo>
                  <a:lnTo>
                    <a:pt x="147424" y="127100"/>
                  </a:lnTo>
                  <a:lnTo>
                    <a:pt x="177648" y="136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53181" y="664733"/>
              <a:ext cx="115814" cy="145962"/>
            </a:xfrm>
            <a:custGeom>
              <a:avLst/>
              <a:gdLst/>
              <a:ahLst/>
              <a:cxnLst/>
              <a:rect l="0" t="0" r="0" b="0"/>
              <a:pathLst>
                <a:path w="115814" h="145962">
                  <a:moveTo>
                    <a:pt x="0" y="40676"/>
                  </a:moveTo>
                  <a:lnTo>
                    <a:pt x="5589" y="99293"/>
                  </a:lnTo>
                  <a:lnTo>
                    <a:pt x="15619" y="138042"/>
                  </a:lnTo>
                  <a:lnTo>
                    <a:pt x="5840" y="110560"/>
                  </a:lnTo>
                  <a:lnTo>
                    <a:pt x="7320" y="76070"/>
                  </a:lnTo>
                  <a:lnTo>
                    <a:pt x="15167" y="30626"/>
                  </a:lnTo>
                  <a:lnTo>
                    <a:pt x="20640" y="18768"/>
                  </a:lnTo>
                  <a:lnTo>
                    <a:pt x="36079" y="2473"/>
                  </a:lnTo>
                  <a:lnTo>
                    <a:pt x="45110" y="0"/>
                  </a:lnTo>
                  <a:lnTo>
                    <a:pt x="64502" y="3490"/>
                  </a:lnTo>
                  <a:lnTo>
                    <a:pt x="72247" y="8866"/>
                  </a:lnTo>
                  <a:lnTo>
                    <a:pt x="83973" y="24199"/>
                  </a:lnTo>
                  <a:lnTo>
                    <a:pt x="108464" y="83192"/>
                  </a:lnTo>
                  <a:lnTo>
                    <a:pt x="115813" y="145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05084" y="484310"/>
              <a:ext cx="146869" cy="317677"/>
            </a:xfrm>
            <a:custGeom>
              <a:avLst/>
              <a:gdLst/>
              <a:ahLst/>
              <a:cxnLst/>
              <a:rect l="0" t="0" r="0" b="0"/>
              <a:pathLst>
                <a:path w="146869" h="317677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49" y="136815"/>
                  </a:lnTo>
                  <a:lnTo>
                    <a:pt x="14263" y="198644"/>
                  </a:lnTo>
                  <a:lnTo>
                    <a:pt x="16287" y="259519"/>
                  </a:lnTo>
                  <a:lnTo>
                    <a:pt x="22143" y="219688"/>
                  </a:lnTo>
                  <a:lnTo>
                    <a:pt x="31236" y="189095"/>
                  </a:lnTo>
                  <a:lnTo>
                    <a:pt x="38054" y="182216"/>
                  </a:lnTo>
                  <a:lnTo>
                    <a:pt x="58107" y="174572"/>
                  </a:lnTo>
                  <a:lnTo>
                    <a:pt x="79498" y="177413"/>
                  </a:lnTo>
                  <a:lnTo>
                    <a:pt x="108152" y="192167"/>
                  </a:lnTo>
                  <a:lnTo>
                    <a:pt x="122797" y="205901"/>
                  </a:lnTo>
                  <a:lnTo>
                    <a:pt x="145642" y="253456"/>
                  </a:lnTo>
                  <a:lnTo>
                    <a:pt x="146868" y="277204"/>
                  </a:lnTo>
                  <a:lnTo>
                    <a:pt x="145557" y="290088"/>
                  </a:lnTo>
                  <a:lnTo>
                    <a:pt x="141174" y="299847"/>
                  </a:lnTo>
                  <a:lnTo>
                    <a:pt x="126945" y="313810"/>
                  </a:lnTo>
                  <a:lnTo>
                    <a:pt x="105804" y="317676"/>
                  </a:lnTo>
                  <a:lnTo>
                    <a:pt x="93615" y="317069"/>
                  </a:lnTo>
                  <a:lnTo>
                    <a:pt x="73832" y="307036"/>
                  </a:lnTo>
                  <a:lnTo>
                    <a:pt x="3765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00663" y="647058"/>
              <a:ext cx="130551" cy="144858"/>
            </a:xfrm>
            <a:custGeom>
              <a:avLst/>
              <a:gdLst/>
              <a:ahLst/>
              <a:cxnLst/>
              <a:rect l="0" t="0" r="0" b="0"/>
              <a:pathLst>
                <a:path w="130551" h="144858">
                  <a:moveTo>
                    <a:pt x="0" y="79408"/>
                  </a:moveTo>
                  <a:lnTo>
                    <a:pt x="16767" y="73819"/>
                  </a:lnTo>
                  <a:lnTo>
                    <a:pt x="72326" y="74743"/>
                  </a:lnTo>
                  <a:lnTo>
                    <a:pt x="115542" y="64449"/>
                  </a:lnTo>
                  <a:lnTo>
                    <a:pt x="122651" y="57737"/>
                  </a:lnTo>
                  <a:lnTo>
                    <a:pt x="130550" y="37801"/>
                  </a:lnTo>
                  <a:lnTo>
                    <a:pt x="129147" y="28273"/>
                  </a:lnTo>
                  <a:lnTo>
                    <a:pt x="118230" y="11448"/>
                  </a:lnTo>
                  <a:lnTo>
                    <a:pt x="95440" y="2410"/>
                  </a:lnTo>
                  <a:lnTo>
                    <a:pt x="81174" y="0"/>
                  </a:lnTo>
                  <a:lnTo>
                    <a:pt x="59084" y="3561"/>
                  </a:lnTo>
                  <a:lnTo>
                    <a:pt x="33494" y="18720"/>
                  </a:lnTo>
                  <a:lnTo>
                    <a:pt x="19565" y="32548"/>
                  </a:lnTo>
                  <a:lnTo>
                    <a:pt x="9475" y="50393"/>
                  </a:lnTo>
                  <a:lnTo>
                    <a:pt x="7331" y="73141"/>
                  </a:lnTo>
                  <a:lnTo>
                    <a:pt x="11447" y="97680"/>
                  </a:lnTo>
                  <a:lnTo>
                    <a:pt x="21075" y="120284"/>
                  </a:lnTo>
                  <a:lnTo>
                    <a:pt x="36273" y="135790"/>
                  </a:lnTo>
                  <a:lnTo>
                    <a:pt x="45239" y="141562"/>
                  </a:lnTo>
                  <a:lnTo>
                    <a:pt x="67679" y="144857"/>
                  </a:lnTo>
                  <a:lnTo>
                    <a:pt x="115813" y="142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59066" y="642238"/>
              <a:ext cx="133543" cy="163529"/>
            </a:xfrm>
            <a:custGeom>
              <a:avLst/>
              <a:gdLst/>
              <a:ahLst/>
              <a:cxnLst/>
              <a:rect l="0" t="0" r="0" b="0"/>
              <a:pathLst>
                <a:path w="133543" h="163529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7" y="151824"/>
                  </a:lnTo>
                  <a:lnTo>
                    <a:pt x="28295" y="157368"/>
                  </a:lnTo>
                  <a:lnTo>
                    <a:pt x="50159" y="163528"/>
                  </a:lnTo>
                  <a:lnTo>
                    <a:pt x="83186" y="161406"/>
                  </a:lnTo>
                  <a:lnTo>
                    <a:pt x="101461" y="153234"/>
                  </a:lnTo>
                  <a:lnTo>
                    <a:pt x="109610" y="147780"/>
                  </a:lnTo>
                  <a:lnTo>
                    <a:pt x="121784" y="132360"/>
                  </a:lnTo>
                  <a:lnTo>
                    <a:pt x="126668" y="123335"/>
                  </a:lnTo>
                  <a:lnTo>
                    <a:pt x="133542" y="82687"/>
                  </a:lnTo>
                  <a:lnTo>
                    <a:pt x="129989" y="44777"/>
                  </a:lnTo>
                  <a:lnTo>
                    <a:pt x="1153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66881" y="623376"/>
              <a:ext cx="149860" cy="177193"/>
            </a:xfrm>
            <a:custGeom>
              <a:avLst/>
              <a:gdLst/>
              <a:ahLst/>
              <a:cxnLst/>
              <a:rect l="0" t="0" r="0" b="0"/>
              <a:pathLst>
                <a:path w="149860" h="177193">
                  <a:moveTo>
                    <a:pt x="107606" y="8333"/>
                  </a:moveTo>
                  <a:lnTo>
                    <a:pt x="70128" y="0"/>
                  </a:lnTo>
                  <a:lnTo>
                    <a:pt x="46495" y="1120"/>
                  </a:lnTo>
                  <a:lnTo>
                    <a:pt x="24293" y="9417"/>
                  </a:lnTo>
                  <a:lnTo>
                    <a:pt x="8967" y="24023"/>
                  </a:lnTo>
                  <a:lnTo>
                    <a:pt x="3242" y="32831"/>
                  </a:lnTo>
                  <a:lnTo>
                    <a:pt x="0" y="51977"/>
                  </a:lnTo>
                  <a:lnTo>
                    <a:pt x="774" y="61995"/>
                  </a:lnTo>
                  <a:lnTo>
                    <a:pt x="4799" y="69844"/>
                  </a:lnTo>
                  <a:lnTo>
                    <a:pt x="18630" y="81685"/>
                  </a:lnTo>
                  <a:lnTo>
                    <a:pt x="74586" y="94249"/>
                  </a:lnTo>
                  <a:lnTo>
                    <a:pt x="127304" y="111501"/>
                  </a:lnTo>
                  <a:lnTo>
                    <a:pt x="144047" y="122816"/>
                  </a:lnTo>
                  <a:lnTo>
                    <a:pt x="148278" y="130278"/>
                  </a:lnTo>
                  <a:lnTo>
                    <a:pt x="149859" y="147929"/>
                  </a:lnTo>
                  <a:lnTo>
                    <a:pt x="143542" y="164353"/>
                  </a:lnTo>
                  <a:lnTo>
                    <a:pt x="138582" y="172008"/>
                  </a:lnTo>
                  <a:lnTo>
                    <a:pt x="130596" y="175941"/>
                  </a:lnTo>
                  <a:lnTo>
                    <a:pt x="109245" y="177192"/>
                  </a:lnTo>
                  <a:lnTo>
                    <a:pt x="52514" y="168463"/>
                  </a:lnTo>
                  <a:lnTo>
                    <a:pt x="12849" y="155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2651" y="628506"/>
              <a:ext cx="123609" cy="163526"/>
            </a:xfrm>
            <a:custGeom>
              <a:avLst/>
              <a:gdLst/>
              <a:ahLst/>
              <a:cxnLst/>
              <a:rect l="0" t="0" r="0" b="0"/>
              <a:pathLst>
                <a:path w="123609" h="163526">
                  <a:moveTo>
                    <a:pt x="7121" y="87431"/>
                  </a:moveTo>
                  <a:lnTo>
                    <a:pt x="69214" y="81842"/>
                  </a:lnTo>
                  <a:lnTo>
                    <a:pt x="101558" y="67188"/>
                  </a:lnTo>
                  <a:lnTo>
                    <a:pt x="116554" y="51528"/>
                  </a:lnTo>
                  <a:lnTo>
                    <a:pt x="122190" y="42439"/>
                  </a:lnTo>
                  <a:lnTo>
                    <a:pt x="123608" y="34040"/>
                  </a:lnTo>
                  <a:lnTo>
                    <a:pt x="122214" y="26101"/>
                  </a:lnTo>
                  <a:lnTo>
                    <a:pt x="118944" y="18468"/>
                  </a:lnTo>
                  <a:lnTo>
                    <a:pt x="105953" y="6868"/>
                  </a:lnTo>
                  <a:lnTo>
                    <a:pt x="97576" y="2137"/>
                  </a:lnTo>
                  <a:lnTo>
                    <a:pt x="75789" y="0"/>
                  </a:lnTo>
                  <a:lnTo>
                    <a:pt x="51678" y="4119"/>
                  </a:lnTo>
                  <a:lnTo>
                    <a:pt x="29264" y="13749"/>
                  </a:lnTo>
                  <a:lnTo>
                    <a:pt x="13843" y="28947"/>
                  </a:lnTo>
                  <a:lnTo>
                    <a:pt x="8093" y="37913"/>
                  </a:lnTo>
                  <a:lnTo>
                    <a:pt x="0" y="72889"/>
                  </a:lnTo>
                  <a:lnTo>
                    <a:pt x="3191" y="107299"/>
                  </a:lnTo>
                  <a:lnTo>
                    <a:pt x="17135" y="139721"/>
                  </a:lnTo>
                  <a:lnTo>
                    <a:pt x="32628" y="154735"/>
                  </a:lnTo>
                  <a:lnTo>
                    <a:pt x="41674" y="160377"/>
                  </a:lnTo>
                  <a:lnTo>
                    <a:pt x="64202" y="163525"/>
                  </a:lnTo>
                  <a:lnTo>
                    <a:pt x="112406" y="161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82932" y="505575"/>
              <a:ext cx="165338" cy="326237"/>
            </a:xfrm>
            <a:custGeom>
              <a:avLst/>
              <a:gdLst/>
              <a:ahLst/>
              <a:cxnLst/>
              <a:rect l="0" t="0" r="0" b="0"/>
              <a:pathLst>
                <a:path w="165338" h="326237">
                  <a:moveTo>
                    <a:pt x="60052" y="284062"/>
                  </a:moveTo>
                  <a:lnTo>
                    <a:pt x="89361" y="249164"/>
                  </a:lnTo>
                  <a:lnTo>
                    <a:pt x="92459" y="239740"/>
                  </a:lnTo>
                  <a:lnTo>
                    <a:pt x="92783" y="219909"/>
                  </a:lnTo>
                  <a:lnTo>
                    <a:pt x="85907" y="202517"/>
                  </a:lnTo>
                  <a:lnTo>
                    <a:pt x="80798" y="194604"/>
                  </a:lnTo>
                  <a:lnTo>
                    <a:pt x="72713" y="190498"/>
                  </a:lnTo>
                  <a:lnTo>
                    <a:pt x="51251" y="189056"/>
                  </a:lnTo>
                  <a:lnTo>
                    <a:pt x="32354" y="195433"/>
                  </a:lnTo>
                  <a:lnTo>
                    <a:pt x="24039" y="200410"/>
                  </a:lnTo>
                  <a:lnTo>
                    <a:pt x="11681" y="215298"/>
                  </a:lnTo>
                  <a:lnTo>
                    <a:pt x="3459" y="234783"/>
                  </a:lnTo>
                  <a:lnTo>
                    <a:pt x="0" y="270890"/>
                  </a:lnTo>
                  <a:lnTo>
                    <a:pt x="3336" y="293416"/>
                  </a:lnTo>
                  <a:lnTo>
                    <a:pt x="14958" y="312006"/>
                  </a:lnTo>
                  <a:lnTo>
                    <a:pt x="22970" y="320239"/>
                  </a:lnTo>
                  <a:lnTo>
                    <a:pt x="31821" y="324557"/>
                  </a:lnTo>
                  <a:lnTo>
                    <a:pt x="51015" y="326236"/>
                  </a:lnTo>
                  <a:lnTo>
                    <a:pt x="68124" y="319964"/>
                  </a:lnTo>
                  <a:lnTo>
                    <a:pt x="75962" y="315015"/>
                  </a:lnTo>
                  <a:lnTo>
                    <a:pt x="87790" y="300159"/>
                  </a:lnTo>
                  <a:lnTo>
                    <a:pt x="120690" y="238393"/>
                  </a:lnTo>
                  <a:lnTo>
                    <a:pt x="136761" y="185094"/>
                  </a:lnTo>
                  <a:lnTo>
                    <a:pt x="143965" y="130675"/>
                  </a:lnTo>
                  <a:lnTo>
                    <a:pt x="149906" y="93555"/>
                  </a:lnTo>
                  <a:lnTo>
                    <a:pt x="146467" y="46551"/>
                  </a:lnTo>
                  <a:lnTo>
                    <a:pt x="145252" y="12775"/>
                  </a:lnTo>
                  <a:lnTo>
                    <a:pt x="142588" y="3768"/>
                  </a:lnTo>
                  <a:lnTo>
                    <a:pt x="138473" y="103"/>
                  </a:lnTo>
                  <a:lnTo>
                    <a:pt x="133390" y="0"/>
                  </a:lnTo>
                  <a:lnTo>
                    <a:pt x="128831" y="6950"/>
                  </a:lnTo>
                  <a:lnTo>
                    <a:pt x="117996" y="47926"/>
                  </a:lnTo>
                  <a:lnTo>
                    <a:pt x="116861" y="104880"/>
                  </a:lnTo>
                  <a:lnTo>
                    <a:pt x="127556" y="155601"/>
                  </a:lnTo>
                  <a:lnTo>
                    <a:pt x="140933" y="215056"/>
                  </a:lnTo>
                  <a:lnTo>
                    <a:pt x="154841" y="266835"/>
                  </a:lnTo>
                  <a:lnTo>
                    <a:pt x="165337" y="294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43067" y="347440"/>
            <a:ext cx="4632540" cy="568540"/>
            <a:chOff x="4643067" y="347440"/>
            <a:chExt cx="4632540" cy="568540"/>
          </a:xfrm>
        </p:grpSpPr>
        <p:sp>
          <p:nvSpPr>
            <p:cNvPr id="23" name="Freeform 22"/>
            <p:cNvSpPr/>
            <p:nvPr/>
          </p:nvSpPr>
          <p:spPr>
            <a:xfrm>
              <a:off x="4695709" y="36849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3294" y="27556"/>
                  </a:lnTo>
                  <a:lnTo>
                    <a:pt x="651" y="83779"/>
                  </a:lnTo>
                  <a:lnTo>
                    <a:pt x="193" y="132448"/>
                  </a:lnTo>
                  <a:lnTo>
                    <a:pt x="58" y="188203"/>
                  </a:lnTo>
                  <a:lnTo>
                    <a:pt x="17" y="241767"/>
                  </a:lnTo>
                  <a:lnTo>
                    <a:pt x="5" y="291563"/>
                  </a:lnTo>
                  <a:lnTo>
                    <a:pt x="1" y="35031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43067" y="52642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3" y="16789"/>
                  </a:lnTo>
                  <a:lnTo>
                    <a:pt x="5147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94774" y="631709"/>
              <a:ext cx="146314" cy="143982"/>
            </a:xfrm>
            <a:custGeom>
              <a:avLst/>
              <a:gdLst/>
              <a:ahLst/>
              <a:cxnLst/>
              <a:rect l="0" t="0" r="0" b="0"/>
              <a:pathLst>
                <a:path w="146314" h="143982">
                  <a:moveTo>
                    <a:pt x="79920" y="0"/>
                  </a:moveTo>
                  <a:lnTo>
                    <a:pt x="48638" y="9576"/>
                  </a:lnTo>
                  <a:lnTo>
                    <a:pt x="24898" y="27534"/>
                  </a:lnTo>
                  <a:lnTo>
                    <a:pt x="10232" y="44993"/>
                  </a:lnTo>
                  <a:lnTo>
                    <a:pt x="2154" y="67570"/>
                  </a:lnTo>
                  <a:lnTo>
                    <a:pt x="0" y="80142"/>
                  </a:lnTo>
                  <a:lnTo>
                    <a:pt x="3846" y="103469"/>
                  </a:lnTo>
                  <a:lnTo>
                    <a:pt x="8147" y="114603"/>
                  </a:lnTo>
                  <a:lnTo>
                    <a:pt x="15694" y="123195"/>
                  </a:lnTo>
                  <a:lnTo>
                    <a:pt x="36557" y="135862"/>
                  </a:lnTo>
                  <a:lnTo>
                    <a:pt x="74611" y="143981"/>
                  </a:lnTo>
                  <a:lnTo>
                    <a:pt x="95498" y="139641"/>
                  </a:lnTo>
                  <a:lnTo>
                    <a:pt x="120411" y="124043"/>
                  </a:lnTo>
                  <a:lnTo>
                    <a:pt x="134181" y="110113"/>
                  </a:lnTo>
                  <a:lnTo>
                    <a:pt x="144200" y="92223"/>
                  </a:lnTo>
                  <a:lnTo>
                    <a:pt x="146313" y="72574"/>
                  </a:lnTo>
                  <a:lnTo>
                    <a:pt x="142183" y="53312"/>
                  </a:lnTo>
                  <a:lnTo>
                    <a:pt x="132549" y="36953"/>
                  </a:lnTo>
                  <a:lnTo>
                    <a:pt x="108382" y="14589"/>
                  </a:lnTo>
                  <a:lnTo>
                    <a:pt x="92180" y="6484"/>
                  </a:lnTo>
                  <a:lnTo>
                    <a:pt x="693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4023" y="434876"/>
              <a:ext cx="124983" cy="354762"/>
            </a:xfrm>
            <a:custGeom>
              <a:avLst/>
              <a:gdLst/>
              <a:ahLst/>
              <a:cxnLst/>
              <a:rect l="0" t="0" r="0" b="0"/>
              <a:pathLst>
                <a:path w="124983" h="354762">
                  <a:moveTo>
                    <a:pt x="51283" y="354761"/>
                  </a:moveTo>
                  <a:lnTo>
                    <a:pt x="36628" y="299620"/>
                  </a:lnTo>
                  <a:lnTo>
                    <a:pt x="30320" y="242657"/>
                  </a:lnTo>
                  <a:lnTo>
                    <a:pt x="19022" y="189464"/>
                  </a:lnTo>
                  <a:lnTo>
                    <a:pt x="5526" y="139226"/>
                  </a:lnTo>
                  <a:lnTo>
                    <a:pt x="0" y="84242"/>
                  </a:lnTo>
                  <a:lnTo>
                    <a:pt x="1383" y="44670"/>
                  </a:lnTo>
                  <a:lnTo>
                    <a:pt x="9997" y="25480"/>
                  </a:lnTo>
                  <a:lnTo>
                    <a:pt x="24745" y="12272"/>
                  </a:lnTo>
                  <a:lnTo>
                    <a:pt x="44167" y="3672"/>
                  </a:lnTo>
                  <a:lnTo>
                    <a:pt x="80240" y="0"/>
                  </a:lnTo>
                  <a:lnTo>
                    <a:pt x="124982" y="7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01077" y="58959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14574" y="673823"/>
              <a:ext cx="18131" cy="115815"/>
            </a:xfrm>
            <a:custGeom>
              <a:avLst/>
              <a:gdLst/>
              <a:ahLst/>
              <a:cxnLst/>
              <a:rect l="0" t="0" r="0" b="0"/>
              <a:pathLst>
                <a:path w="18131" h="115815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5792" y="98639"/>
                  </a:lnTo>
                  <a:lnTo>
                    <a:pt x="7602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43233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16933" y="636981"/>
              <a:ext cx="136871" cy="142421"/>
            </a:xfrm>
            <a:custGeom>
              <a:avLst/>
              <a:gdLst/>
              <a:ahLst/>
              <a:cxnLst/>
              <a:rect l="0" t="0" r="0" b="0"/>
              <a:pathLst>
                <a:path w="136871" h="142421">
                  <a:moveTo>
                    <a:pt x="0" y="47371"/>
                  </a:moveTo>
                  <a:lnTo>
                    <a:pt x="3119" y="90063"/>
                  </a:lnTo>
                  <a:lnTo>
                    <a:pt x="9064" y="137302"/>
                  </a:lnTo>
                  <a:lnTo>
                    <a:pt x="8382" y="142420"/>
                  </a:lnTo>
                  <a:lnTo>
                    <a:pt x="6758" y="142323"/>
                  </a:lnTo>
                  <a:lnTo>
                    <a:pt x="4505" y="138748"/>
                  </a:lnTo>
                  <a:lnTo>
                    <a:pt x="593" y="86729"/>
                  </a:lnTo>
                  <a:lnTo>
                    <a:pt x="3295" y="49674"/>
                  </a:lnTo>
                  <a:lnTo>
                    <a:pt x="14624" y="16468"/>
                  </a:lnTo>
                  <a:lnTo>
                    <a:pt x="20277" y="5712"/>
                  </a:lnTo>
                  <a:lnTo>
                    <a:pt x="28726" y="881"/>
                  </a:lnTo>
                  <a:lnTo>
                    <a:pt x="39037" y="0"/>
                  </a:lnTo>
                  <a:lnTo>
                    <a:pt x="60633" y="5260"/>
                  </a:lnTo>
                  <a:lnTo>
                    <a:pt x="78030" y="15397"/>
                  </a:lnTo>
                  <a:lnTo>
                    <a:pt x="100979" y="45436"/>
                  </a:lnTo>
                  <a:lnTo>
                    <a:pt x="127354" y="96338"/>
                  </a:lnTo>
                  <a:lnTo>
                    <a:pt x="136870" y="1421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10344" y="429977"/>
              <a:ext cx="143501" cy="369406"/>
            </a:xfrm>
            <a:custGeom>
              <a:avLst/>
              <a:gdLst/>
              <a:ahLst/>
              <a:cxnLst/>
              <a:rect l="0" t="0" r="0" b="0"/>
              <a:pathLst>
                <a:path w="143501" h="369406">
                  <a:moveTo>
                    <a:pt x="59272" y="317546"/>
                  </a:moveTo>
                  <a:lnTo>
                    <a:pt x="70451" y="300778"/>
                  </a:lnTo>
                  <a:lnTo>
                    <a:pt x="72820" y="283187"/>
                  </a:lnTo>
                  <a:lnTo>
                    <a:pt x="64808" y="243299"/>
                  </a:lnTo>
                  <a:lnTo>
                    <a:pt x="49734" y="217688"/>
                  </a:lnTo>
                  <a:lnTo>
                    <a:pt x="43555" y="214709"/>
                  </a:lnTo>
                  <a:lnTo>
                    <a:pt x="37095" y="215063"/>
                  </a:lnTo>
                  <a:lnTo>
                    <a:pt x="30450" y="217638"/>
                  </a:lnTo>
                  <a:lnTo>
                    <a:pt x="9918" y="238031"/>
                  </a:lnTo>
                  <a:lnTo>
                    <a:pt x="2242" y="259589"/>
                  </a:lnTo>
                  <a:lnTo>
                    <a:pt x="0" y="284768"/>
                  </a:lnTo>
                  <a:lnTo>
                    <a:pt x="6485" y="324082"/>
                  </a:lnTo>
                  <a:lnTo>
                    <a:pt x="16704" y="347357"/>
                  </a:lnTo>
                  <a:lnTo>
                    <a:pt x="32164" y="363161"/>
                  </a:lnTo>
                  <a:lnTo>
                    <a:pt x="41200" y="369013"/>
                  </a:lnTo>
                  <a:lnTo>
                    <a:pt x="49564" y="369405"/>
                  </a:lnTo>
                  <a:lnTo>
                    <a:pt x="57479" y="366156"/>
                  </a:lnTo>
                  <a:lnTo>
                    <a:pt x="71344" y="353189"/>
                  </a:lnTo>
                  <a:lnTo>
                    <a:pt x="85726" y="324987"/>
                  </a:lnTo>
                  <a:lnTo>
                    <a:pt x="101066" y="271009"/>
                  </a:lnTo>
                  <a:lnTo>
                    <a:pt x="108701" y="218359"/>
                  </a:lnTo>
                  <a:lnTo>
                    <a:pt x="110963" y="161425"/>
                  </a:lnTo>
                  <a:lnTo>
                    <a:pt x="111633" y="107511"/>
                  </a:lnTo>
                  <a:lnTo>
                    <a:pt x="108712" y="57612"/>
                  </a:lnTo>
                  <a:lnTo>
                    <a:pt x="97244" y="4418"/>
                  </a:lnTo>
                  <a:lnTo>
                    <a:pt x="93946" y="0"/>
                  </a:lnTo>
                  <a:lnTo>
                    <a:pt x="90577" y="563"/>
                  </a:lnTo>
                  <a:lnTo>
                    <a:pt x="83714" y="10548"/>
                  </a:lnTo>
                  <a:lnTo>
                    <a:pt x="76764" y="26685"/>
                  </a:lnTo>
                  <a:lnTo>
                    <a:pt x="71864" y="66678"/>
                  </a:lnTo>
                  <a:lnTo>
                    <a:pt x="78614" y="118123"/>
                  </a:lnTo>
                  <a:lnTo>
                    <a:pt x="86710" y="165391"/>
                  </a:lnTo>
                  <a:lnTo>
                    <a:pt x="91969" y="216441"/>
                  </a:lnTo>
                  <a:lnTo>
                    <a:pt x="110401" y="279854"/>
                  </a:lnTo>
                  <a:lnTo>
                    <a:pt x="132838" y="342356"/>
                  </a:lnTo>
                  <a:lnTo>
                    <a:pt x="143500" y="359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85471" y="410611"/>
              <a:ext cx="126343" cy="354254"/>
            </a:xfrm>
            <a:custGeom>
              <a:avLst/>
              <a:gdLst/>
              <a:ahLst/>
              <a:cxnLst/>
              <a:rect l="0" t="0" r="0" b="0"/>
              <a:pathLst>
                <a:path w="126343" h="354254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5880"/>
                  </a:lnTo>
                  <a:lnTo>
                    <a:pt x="38" y="197122"/>
                  </a:lnTo>
                  <a:lnTo>
                    <a:pt x="12" y="249349"/>
                  </a:lnTo>
                  <a:lnTo>
                    <a:pt x="4" y="301869"/>
                  </a:lnTo>
                  <a:lnTo>
                    <a:pt x="1" y="354253"/>
                  </a:lnTo>
                  <a:lnTo>
                    <a:pt x="0" y="292526"/>
                  </a:lnTo>
                  <a:lnTo>
                    <a:pt x="2340" y="268052"/>
                  </a:lnTo>
                  <a:lnTo>
                    <a:pt x="11179" y="249376"/>
                  </a:lnTo>
                  <a:lnTo>
                    <a:pt x="26025" y="236396"/>
                  </a:lnTo>
                  <a:lnTo>
                    <a:pt x="34898" y="231297"/>
                  </a:lnTo>
                  <a:lnTo>
                    <a:pt x="54115" y="228750"/>
                  </a:lnTo>
                  <a:lnTo>
                    <a:pt x="73184" y="232688"/>
                  </a:lnTo>
                  <a:lnTo>
                    <a:pt x="89458" y="242237"/>
                  </a:lnTo>
                  <a:lnTo>
                    <a:pt x="101370" y="257399"/>
                  </a:lnTo>
                  <a:lnTo>
                    <a:pt x="118550" y="295729"/>
                  </a:lnTo>
                  <a:lnTo>
                    <a:pt x="12634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47707" y="652766"/>
              <a:ext cx="96298" cy="118159"/>
            </a:xfrm>
            <a:custGeom>
              <a:avLst/>
              <a:gdLst/>
              <a:ahLst/>
              <a:cxnLst/>
              <a:rect l="0" t="0" r="0" b="0"/>
              <a:pathLst>
                <a:path w="96298" h="118159">
                  <a:moveTo>
                    <a:pt x="79920" y="31586"/>
                  </a:moveTo>
                  <a:lnTo>
                    <a:pt x="79920" y="9229"/>
                  </a:lnTo>
                  <a:lnTo>
                    <a:pt x="75241" y="3813"/>
                  </a:lnTo>
                  <a:lnTo>
                    <a:pt x="67442" y="1372"/>
                  </a:lnTo>
                  <a:lnTo>
                    <a:pt x="57563" y="915"/>
                  </a:lnTo>
                  <a:lnTo>
                    <a:pt x="40347" y="6646"/>
                  </a:lnTo>
                  <a:lnTo>
                    <a:pt x="10232" y="29389"/>
                  </a:lnTo>
                  <a:lnTo>
                    <a:pt x="2154" y="48937"/>
                  </a:lnTo>
                  <a:lnTo>
                    <a:pt x="0" y="60701"/>
                  </a:lnTo>
                  <a:lnTo>
                    <a:pt x="3845" y="83130"/>
                  </a:lnTo>
                  <a:lnTo>
                    <a:pt x="8147" y="94025"/>
                  </a:lnTo>
                  <a:lnTo>
                    <a:pt x="22284" y="109249"/>
                  </a:lnTo>
                  <a:lnTo>
                    <a:pt x="30967" y="114947"/>
                  </a:lnTo>
                  <a:lnTo>
                    <a:pt x="49975" y="118158"/>
                  </a:lnTo>
                  <a:lnTo>
                    <a:pt x="59956" y="117377"/>
                  </a:lnTo>
                  <a:lnTo>
                    <a:pt x="77286" y="110269"/>
                  </a:lnTo>
                  <a:lnTo>
                    <a:pt x="85183" y="105099"/>
                  </a:lnTo>
                  <a:lnTo>
                    <a:pt x="90447" y="96972"/>
                  </a:lnTo>
                  <a:lnTo>
                    <a:pt x="96297" y="75464"/>
                  </a:lnTo>
                  <a:lnTo>
                    <a:pt x="94001" y="42637"/>
                  </a:lnTo>
                  <a:lnTo>
                    <a:pt x="79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80269" y="600124"/>
              <a:ext cx="207750" cy="166772"/>
            </a:xfrm>
            <a:custGeom>
              <a:avLst/>
              <a:gdLst/>
              <a:ahLst/>
              <a:cxnLst/>
              <a:rect l="0" t="0" r="0" b="0"/>
              <a:pathLst>
                <a:path w="207750" h="166772">
                  <a:moveTo>
                    <a:pt x="0" y="42114"/>
                  </a:moveTo>
                  <a:lnTo>
                    <a:pt x="17958" y="97159"/>
                  </a:lnTo>
                  <a:lnTo>
                    <a:pt x="35149" y="156626"/>
                  </a:lnTo>
                  <a:lnTo>
                    <a:pt x="40980" y="162909"/>
                  </a:lnTo>
                  <a:lnTo>
                    <a:pt x="48377" y="165928"/>
                  </a:lnTo>
                  <a:lnTo>
                    <a:pt x="56818" y="166771"/>
                  </a:lnTo>
                  <a:lnTo>
                    <a:pt x="64785" y="163823"/>
                  </a:lnTo>
                  <a:lnTo>
                    <a:pt x="79876" y="151189"/>
                  </a:lnTo>
                  <a:lnTo>
                    <a:pt x="95937" y="124345"/>
                  </a:lnTo>
                  <a:lnTo>
                    <a:pt x="101393" y="121501"/>
                  </a:lnTo>
                  <a:lnTo>
                    <a:pt x="107370" y="123115"/>
                  </a:lnTo>
                  <a:lnTo>
                    <a:pt x="133773" y="145332"/>
                  </a:lnTo>
                  <a:lnTo>
                    <a:pt x="141825" y="148360"/>
                  </a:lnTo>
                  <a:lnTo>
                    <a:pt x="160130" y="148606"/>
                  </a:lnTo>
                  <a:lnTo>
                    <a:pt x="176843" y="138577"/>
                  </a:lnTo>
                  <a:lnTo>
                    <a:pt x="190901" y="122421"/>
                  </a:lnTo>
                  <a:lnTo>
                    <a:pt x="201048" y="103542"/>
                  </a:lnTo>
                  <a:lnTo>
                    <a:pt x="207749" y="67594"/>
                  </a:lnTo>
                  <a:lnTo>
                    <a:pt x="201866" y="1735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60759" y="655397"/>
              <a:ext cx="209107" cy="134241"/>
            </a:xfrm>
            <a:custGeom>
              <a:avLst/>
              <a:gdLst/>
              <a:ahLst/>
              <a:cxnLst/>
              <a:rect l="0" t="0" r="0" b="0"/>
              <a:pathLst>
                <a:path w="209107" h="134241">
                  <a:moveTo>
                    <a:pt x="9064" y="7898"/>
                  </a:moveTo>
                  <a:lnTo>
                    <a:pt x="0" y="66515"/>
                  </a:lnTo>
                  <a:lnTo>
                    <a:pt x="682" y="71542"/>
                  </a:lnTo>
                  <a:lnTo>
                    <a:pt x="2306" y="71384"/>
                  </a:lnTo>
                  <a:lnTo>
                    <a:pt x="7230" y="60681"/>
                  </a:lnTo>
                  <a:lnTo>
                    <a:pt x="23323" y="8147"/>
                  </a:lnTo>
                  <a:lnTo>
                    <a:pt x="29099" y="4555"/>
                  </a:lnTo>
                  <a:lnTo>
                    <a:pt x="36459" y="5669"/>
                  </a:lnTo>
                  <a:lnTo>
                    <a:pt x="44875" y="9922"/>
                  </a:lnTo>
                  <a:lnTo>
                    <a:pt x="57345" y="24005"/>
                  </a:lnTo>
                  <a:lnTo>
                    <a:pt x="82381" y="82087"/>
                  </a:lnTo>
                  <a:lnTo>
                    <a:pt x="86018" y="92452"/>
                  </a:lnTo>
                  <a:lnTo>
                    <a:pt x="89613" y="95853"/>
                  </a:lnTo>
                  <a:lnTo>
                    <a:pt x="93179" y="94611"/>
                  </a:lnTo>
                  <a:lnTo>
                    <a:pt x="96726" y="90273"/>
                  </a:lnTo>
                  <a:lnTo>
                    <a:pt x="108787" y="29331"/>
                  </a:lnTo>
                  <a:lnTo>
                    <a:pt x="123880" y="3070"/>
                  </a:lnTo>
                  <a:lnTo>
                    <a:pt x="131231" y="0"/>
                  </a:lnTo>
                  <a:lnTo>
                    <a:pt x="139642" y="293"/>
                  </a:lnTo>
                  <a:lnTo>
                    <a:pt x="148759" y="2828"/>
                  </a:lnTo>
                  <a:lnTo>
                    <a:pt x="165128" y="15003"/>
                  </a:lnTo>
                  <a:lnTo>
                    <a:pt x="179032" y="32113"/>
                  </a:lnTo>
                  <a:lnTo>
                    <a:pt x="201361" y="82013"/>
                  </a:lnTo>
                  <a:lnTo>
                    <a:pt x="209106" y="134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04456" y="620657"/>
              <a:ext cx="144394" cy="137395"/>
            </a:xfrm>
            <a:custGeom>
              <a:avLst/>
              <a:gdLst/>
              <a:ahLst/>
              <a:cxnLst/>
              <a:rect l="0" t="0" r="0" b="0"/>
              <a:pathLst>
                <a:path w="144394" h="137395">
                  <a:moveTo>
                    <a:pt x="70694" y="84752"/>
                  </a:moveTo>
                  <a:lnTo>
                    <a:pt x="65105" y="22659"/>
                  </a:lnTo>
                  <a:lnTo>
                    <a:pt x="59950" y="14111"/>
                  </a:lnTo>
                  <a:lnTo>
                    <a:pt x="44861" y="1493"/>
                  </a:lnTo>
                  <a:lnTo>
                    <a:pt x="37094" y="0"/>
                  </a:lnTo>
                  <a:lnTo>
                    <a:pt x="29577" y="1345"/>
                  </a:lnTo>
                  <a:lnTo>
                    <a:pt x="22225" y="4581"/>
                  </a:lnTo>
                  <a:lnTo>
                    <a:pt x="10939" y="17535"/>
                  </a:lnTo>
                  <a:lnTo>
                    <a:pt x="3192" y="36160"/>
                  </a:lnTo>
                  <a:lnTo>
                    <a:pt x="0" y="71784"/>
                  </a:lnTo>
                  <a:lnTo>
                    <a:pt x="11890" y="126545"/>
                  </a:lnTo>
                  <a:lnTo>
                    <a:pt x="17454" y="132501"/>
                  </a:lnTo>
                  <a:lnTo>
                    <a:pt x="24672" y="135302"/>
                  </a:lnTo>
                  <a:lnTo>
                    <a:pt x="32994" y="135999"/>
                  </a:lnTo>
                  <a:lnTo>
                    <a:pt x="48479" y="130535"/>
                  </a:lnTo>
                  <a:lnTo>
                    <a:pt x="55884" y="125803"/>
                  </a:lnTo>
                  <a:lnTo>
                    <a:pt x="67232" y="108066"/>
                  </a:lnTo>
                  <a:lnTo>
                    <a:pt x="71895" y="96785"/>
                  </a:lnTo>
                  <a:lnTo>
                    <a:pt x="76174" y="93944"/>
                  </a:lnTo>
                  <a:lnTo>
                    <a:pt x="80197" y="96729"/>
                  </a:lnTo>
                  <a:lnTo>
                    <a:pt x="90125" y="109962"/>
                  </a:lnTo>
                  <a:lnTo>
                    <a:pt x="114276" y="128226"/>
                  </a:lnTo>
                  <a:lnTo>
                    <a:pt x="144393" y="137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39479" y="610936"/>
              <a:ext cx="104128" cy="147116"/>
            </a:xfrm>
            <a:custGeom>
              <a:avLst/>
              <a:gdLst/>
              <a:ahLst/>
              <a:cxnLst/>
              <a:rect l="0" t="0" r="0" b="0"/>
              <a:pathLst>
                <a:path w="104128" h="147116">
                  <a:moveTo>
                    <a:pt x="9370" y="41830"/>
                  </a:moveTo>
                  <a:lnTo>
                    <a:pt x="3781" y="58598"/>
                  </a:lnTo>
                  <a:lnTo>
                    <a:pt x="5884" y="103158"/>
                  </a:lnTo>
                  <a:lnTo>
                    <a:pt x="4706" y="103772"/>
                  </a:lnTo>
                  <a:lnTo>
                    <a:pt x="2751" y="100672"/>
                  </a:lnTo>
                  <a:lnTo>
                    <a:pt x="0" y="73953"/>
                  </a:lnTo>
                  <a:lnTo>
                    <a:pt x="4774" y="36400"/>
                  </a:lnTo>
                  <a:lnTo>
                    <a:pt x="13567" y="15630"/>
                  </a:lnTo>
                  <a:lnTo>
                    <a:pt x="19187" y="6816"/>
                  </a:lnTo>
                  <a:lnTo>
                    <a:pt x="26444" y="2110"/>
                  </a:lnTo>
                  <a:lnTo>
                    <a:pt x="43865" y="0"/>
                  </a:lnTo>
                  <a:lnTo>
                    <a:pt x="51084" y="3415"/>
                  </a:lnTo>
                  <a:lnTo>
                    <a:pt x="62225" y="16568"/>
                  </a:lnTo>
                  <a:lnTo>
                    <a:pt x="86290" y="73971"/>
                  </a:lnTo>
                  <a:lnTo>
                    <a:pt x="100969" y="123012"/>
                  </a:lnTo>
                  <a:lnTo>
                    <a:pt x="104127" y="147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64663" y="631709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9498" y="58564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4663" y="579067"/>
              <a:ext cx="115814" cy="336913"/>
            </a:xfrm>
            <a:custGeom>
              <a:avLst/>
              <a:gdLst/>
              <a:ahLst/>
              <a:cxnLst/>
              <a:rect l="0" t="0" r="0" b="0"/>
              <a:pathLst>
                <a:path w="115814" h="336913">
                  <a:moveTo>
                    <a:pt x="115813" y="0"/>
                  </a:moveTo>
                  <a:lnTo>
                    <a:pt x="101159" y="58617"/>
                  </a:lnTo>
                  <a:lnTo>
                    <a:pt x="87616" y="118857"/>
                  </a:lnTo>
                  <a:lnTo>
                    <a:pt x="70556" y="170097"/>
                  </a:lnTo>
                  <a:lnTo>
                    <a:pt x="46596" y="230456"/>
                  </a:lnTo>
                  <a:lnTo>
                    <a:pt x="22615" y="28411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77370" y="556284"/>
              <a:ext cx="161077" cy="148144"/>
            </a:xfrm>
            <a:custGeom>
              <a:avLst/>
              <a:gdLst/>
              <a:ahLst/>
              <a:cxnLst/>
              <a:rect l="0" t="0" r="0" b="0"/>
              <a:pathLst>
                <a:path w="161077" h="148144">
                  <a:moveTo>
                    <a:pt x="87376" y="107011"/>
                  </a:moveTo>
                  <a:lnTo>
                    <a:pt x="95709" y="69533"/>
                  </a:lnTo>
                  <a:lnTo>
                    <a:pt x="94134" y="34685"/>
                  </a:lnTo>
                  <a:lnTo>
                    <a:pt x="91882" y="23699"/>
                  </a:lnTo>
                  <a:lnTo>
                    <a:pt x="86870" y="15205"/>
                  </a:lnTo>
                  <a:lnTo>
                    <a:pt x="71943" y="2647"/>
                  </a:lnTo>
                  <a:lnTo>
                    <a:pt x="63050" y="0"/>
                  </a:lnTo>
                  <a:lnTo>
                    <a:pt x="43809" y="179"/>
                  </a:lnTo>
                  <a:lnTo>
                    <a:pt x="26679" y="10397"/>
                  </a:lnTo>
                  <a:lnTo>
                    <a:pt x="12436" y="26637"/>
                  </a:lnTo>
                  <a:lnTo>
                    <a:pt x="2206" y="45553"/>
                  </a:lnTo>
                  <a:lnTo>
                    <a:pt x="0" y="71897"/>
                  </a:lnTo>
                  <a:lnTo>
                    <a:pt x="8115" y="125291"/>
                  </a:lnTo>
                  <a:lnTo>
                    <a:pt x="13479" y="134406"/>
                  </a:lnTo>
                  <a:lnTo>
                    <a:pt x="28796" y="147652"/>
                  </a:lnTo>
                  <a:lnTo>
                    <a:pt x="36624" y="148143"/>
                  </a:lnTo>
                  <a:lnTo>
                    <a:pt x="44183" y="144961"/>
                  </a:lnTo>
                  <a:lnTo>
                    <a:pt x="57650" y="132066"/>
                  </a:lnTo>
                  <a:lnTo>
                    <a:pt x="79678" y="85094"/>
                  </a:lnTo>
                  <a:lnTo>
                    <a:pt x="84584" y="80701"/>
                  </a:lnTo>
                  <a:lnTo>
                    <a:pt x="90194" y="80112"/>
                  </a:lnTo>
                  <a:lnTo>
                    <a:pt x="102667" y="85697"/>
                  </a:lnTo>
                  <a:lnTo>
                    <a:pt x="124012" y="99656"/>
                  </a:lnTo>
                  <a:lnTo>
                    <a:pt x="161076" y="107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75809" y="536953"/>
              <a:ext cx="78451" cy="149323"/>
            </a:xfrm>
            <a:custGeom>
              <a:avLst/>
              <a:gdLst/>
              <a:ahLst/>
              <a:cxnLst/>
              <a:rect l="0" t="0" r="0" b="0"/>
              <a:pathLst>
                <a:path w="78451" h="149323">
                  <a:moveTo>
                    <a:pt x="4750" y="52642"/>
                  </a:moveTo>
                  <a:lnTo>
                    <a:pt x="19405" y="107783"/>
                  </a:lnTo>
                  <a:lnTo>
                    <a:pt x="30609" y="149322"/>
                  </a:lnTo>
                  <a:lnTo>
                    <a:pt x="30178" y="148681"/>
                  </a:lnTo>
                  <a:lnTo>
                    <a:pt x="11409" y="93599"/>
                  </a:lnTo>
                  <a:lnTo>
                    <a:pt x="0" y="52414"/>
                  </a:lnTo>
                  <a:lnTo>
                    <a:pt x="1859" y="31484"/>
                  </a:lnTo>
                  <a:lnTo>
                    <a:pt x="6333" y="23329"/>
                  </a:lnTo>
                  <a:lnTo>
                    <a:pt x="20661" y="11148"/>
                  </a:lnTo>
                  <a:lnTo>
                    <a:pt x="41847" y="4955"/>
                  </a:lnTo>
                  <a:lnTo>
                    <a:pt x="784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09604" y="559716"/>
              <a:ext cx="92055" cy="125628"/>
            </a:xfrm>
            <a:custGeom>
              <a:avLst/>
              <a:gdLst/>
              <a:ahLst/>
              <a:cxnLst/>
              <a:rect l="0" t="0" r="0" b="0"/>
              <a:pathLst>
                <a:path w="92055" h="125628">
                  <a:moveTo>
                    <a:pt x="7826" y="29879"/>
                  </a:moveTo>
                  <a:lnTo>
                    <a:pt x="19005" y="41058"/>
                  </a:lnTo>
                  <a:lnTo>
                    <a:pt x="36971" y="46546"/>
                  </a:lnTo>
                  <a:lnTo>
                    <a:pt x="48313" y="48009"/>
                  </a:lnTo>
                  <a:lnTo>
                    <a:pt x="67154" y="43396"/>
                  </a:lnTo>
                  <a:lnTo>
                    <a:pt x="75454" y="38891"/>
                  </a:lnTo>
                  <a:lnTo>
                    <a:pt x="79817" y="31208"/>
                  </a:lnTo>
                  <a:lnTo>
                    <a:pt x="81546" y="10193"/>
                  </a:lnTo>
                  <a:lnTo>
                    <a:pt x="78030" y="3887"/>
                  </a:lnTo>
                  <a:lnTo>
                    <a:pt x="72176" y="853"/>
                  </a:lnTo>
                  <a:lnTo>
                    <a:pt x="64764" y="0"/>
                  </a:lnTo>
                  <a:lnTo>
                    <a:pt x="50289" y="5291"/>
                  </a:lnTo>
                  <a:lnTo>
                    <a:pt x="36057" y="16612"/>
                  </a:lnTo>
                  <a:lnTo>
                    <a:pt x="16061" y="42716"/>
                  </a:lnTo>
                  <a:lnTo>
                    <a:pt x="3377" y="73847"/>
                  </a:lnTo>
                  <a:lnTo>
                    <a:pt x="0" y="98943"/>
                  </a:lnTo>
                  <a:lnTo>
                    <a:pt x="2608" y="108677"/>
                  </a:lnTo>
                  <a:lnTo>
                    <a:pt x="7856" y="116337"/>
                  </a:lnTo>
                  <a:lnTo>
                    <a:pt x="14865" y="122612"/>
                  </a:lnTo>
                  <a:lnTo>
                    <a:pt x="24217" y="125627"/>
                  </a:lnTo>
                  <a:lnTo>
                    <a:pt x="66609" y="125178"/>
                  </a:lnTo>
                  <a:lnTo>
                    <a:pt x="92054" y="124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12228" y="58959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5588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80642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98224" y="566040"/>
              <a:ext cx="124575" cy="128841"/>
            </a:xfrm>
            <a:custGeom>
              <a:avLst/>
              <a:gdLst/>
              <a:ahLst/>
              <a:cxnLst/>
              <a:rect l="0" t="0" r="0" b="0"/>
              <a:pathLst>
                <a:path w="124575" h="128841">
                  <a:moveTo>
                    <a:pt x="8760" y="55141"/>
                  </a:moveTo>
                  <a:lnTo>
                    <a:pt x="14350" y="113758"/>
                  </a:lnTo>
                  <a:lnTo>
                    <a:pt x="14826" y="118785"/>
                  </a:lnTo>
                  <a:lnTo>
                    <a:pt x="13974" y="118627"/>
                  </a:lnTo>
                  <a:lnTo>
                    <a:pt x="4201" y="93158"/>
                  </a:lnTo>
                  <a:lnTo>
                    <a:pt x="0" y="58866"/>
                  </a:lnTo>
                  <a:lnTo>
                    <a:pt x="4345" y="19070"/>
                  </a:lnTo>
                  <a:lnTo>
                    <a:pt x="10495" y="10037"/>
                  </a:lnTo>
                  <a:lnTo>
                    <a:pt x="19276" y="4014"/>
                  </a:lnTo>
                  <a:lnTo>
                    <a:pt x="29808" y="0"/>
                  </a:lnTo>
                  <a:lnTo>
                    <a:pt x="39170" y="833"/>
                  </a:lnTo>
                  <a:lnTo>
                    <a:pt x="55811" y="11117"/>
                  </a:lnTo>
                  <a:lnTo>
                    <a:pt x="108889" y="66426"/>
                  </a:lnTo>
                  <a:lnTo>
                    <a:pt x="117603" y="90182"/>
                  </a:lnTo>
                  <a:lnTo>
                    <a:pt x="124574" y="128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52257" y="494883"/>
              <a:ext cx="112698" cy="168413"/>
            </a:xfrm>
            <a:custGeom>
              <a:avLst/>
              <a:gdLst/>
              <a:ahLst/>
              <a:cxnLst/>
              <a:rect l="0" t="0" r="0" b="0"/>
              <a:pathLst>
                <a:path w="112698" h="168413">
                  <a:moveTo>
                    <a:pt x="17940" y="84184"/>
                  </a:moveTo>
                  <a:lnTo>
                    <a:pt x="34708" y="89773"/>
                  </a:lnTo>
                  <a:lnTo>
                    <a:pt x="52299" y="86278"/>
                  </a:lnTo>
                  <a:lnTo>
                    <a:pt x="78813" y="71156"/>
                  </a:lnTo>
                  <a:lnTo>
                    <a:pt x="86598" y="64970"/>
                  </a:lnTo>
                  <a:lnTo>
                    <a:pt x="90618" y="56167"/>
                  </a:lnTo>
                  <a:lnTo>
                    <a:pt x="91964" y="33907"/>
                  </a:lnTo>
                  <a:lnTo>
                    <a:pt x="85545" y="14655"/>
                  </a:lnTo>
                  <a:lnTo>
                    <a:pt x="80557" y="6246"/>
                  </a:lnTo>
                  <a:lnTo>
                    <a:pt x="72553" y="1810"/>
                  </a:lnTo>
                  <a:lnTo>
                    <a:pt x="51181" y="0"/>
                  </a:lnTo>
                  <a:lnTo>
                    <a:pt x="32324" y="6215"/>
                  </a:lnTo>
                  <a:lnTo>
                    <a:pt x="24020" y="11147"/>
                  </a:lnTo>
                  <a:lnTo>
                    <a:pt x="11673" y="25987"/>
                  </a:lnTo>
                  <a:lnTo>
                    <a:pt x="3456" y="45450"/>
                  </a:lnTo>
                  <a:lnTo>
                    <a:pt x="0" y="81546"/>
                  </a:lnTo>
                  <a:lnTo>
                    <a:pt x="7036" y="114988"/>
                  </a:lnTo>
                  <a:lnTo>
                    <a:pt x="17383" y="136479"/>
                  </a:lnTo>
                  <a:lnTo>
                    <a:pt x="41951" y="162720"/>
                  </a:lnTo>
                  <a:lnTo>
                    <a:pt x="51495" y="166957"/>
                  </a:lnTo>
                  <a:lnTo>
                    <a:pt x="112697" y="168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46092" y="529813"/>
              <a:ext cx="171546" cy="133517"/>
            </a:xfrm>
            <a:custGeom>
              <a:avLst/>
              <a:gdLst/>
              <a:ahLst/>
              <a:cxnLst/>
              <a:rect l="0" t="0" r="0" b="0"/>
              <a:pathLst>
                <a:path w="171546" h="133517">
                  <a:moveTo>
                    <a:pt x="24146" y="122953"/>
                  </a:moveTo>
                  <a:lnTo>
                    <a:pt x="58893" y="85867"/>
                  </a:lnTo>
                  <a:lnTo>
                    <a:pt x="68055" y="67866"/>
                  </a:lnTo>
                  <a:lnTo>
                    <a:pt x="74201" y="32412"/>
                  </a:lnTo>
                  <a:lnTo>
                    <a:pt x="69399" y="12133"/>
                  </a:lnTo>
                  <a:lnTo>
                    <a:pt x="64843" y="3449"/>
                  </a:lnTo>
                  <a:lnTo>
                    <a:pt x="58296" y="0"/>
                  </a:lnTo>
                  <a:lnTo>
                    <a:pt x="50423" y="40"/>
                  </a:lnTo>
                  <a:lnTo>
                    <a:pt x="41663" y="2407"/>
                  </a:lnTo>
                  <a:lnTo>
                    <a:pt x="25692" y="17515"/>
                  </a:lnTo>
                  <a:lnTo>
                    <a:pt x="6667" y="52328"/>
                  </a:lnTo>
                  <a:lnTo>
                    <a:pt x="0" y="77526"/>
                  </a:lnTo>
                  <a:lnTo>
                    <a:pt x="936" y="100424"/>
                  </a:lnTo>
                  <a:lnTo>
                    <a:pt x="8372" y="119179"/>
                  </a:lnTo>
                  <a:lnTo>
                    <a:pt x="13629" y="127456"/>
                  </a:lnTo>
                  <a:lnTo>
                    <a:pt x="20644" y="131805"/>
                  </a:lnTo>
                  <a:lnTo>
                    <a:pt x="37798" y="133516"/>
                  </a:lnTo>
                  <a:lnTo>
                    <a:pt x="46115" y="129995"/>
                  </a:lnTo>
                  <a:lnTo>
                    <a:pt x="61596" y="116724"/>
                  </a:lnTo>
                  <a:lnTo>
                    <a:pt x="71340" y="112952"/>
                  </a:lnTo>
                  <a:lnTo>
                    <a:pt x="94644" y="111879"/>
                  </a:lnTo>
                  <a:lnTo>
                    <a:pt x="146948" y="120686"/>
                  </a:lnTo>
                  <a:lnTo>
                    <a:pt x="171545" y="122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59463" y="533690"/>
              <a:ext cx="116103" cy="131058"/>
            </a:xfrm>
            <a:custGeom>
              <a:avLst/>
              <a:gdLst/>
              <a:ahLst/>
              <a:cxnLst/>
              <a:rect l="0" t="0" r="0" b="0"/>
              <a:pathLst>
                <a:path w="116103" h="131058">
                  <a:moveTo>
                    <a:pt x="84516" y="34848"/>
                  </a:moveTo>
                  <a:lnTo>
                    <a:pt x="78927" y="18081"/>
                  </a:lnTo>
                  <a:lnTo>
                    <a:pt x="66824" y="6729"/>
                  </a:lnTo>
                  <a:lnTo>
                    <a:pt x="58683" y="2064"/>
                  </a:lnTo>
                  <a:lnTo>
                    <a:pt x="40279" y="0"/>
                  </a:lnTo>
                  <a:lnTo>
                    <a:pt x="30458" y="1088"/>
                  </a:lnTo>
                  <a:lnTo>
                    <a:pt x="13307" y="11655"/>
                  </a:lnTo>
                  <a:lnTo>
                    <a:pt x="5458" y="19386"/>
                  </a:lnTo>
                  <a:lnTo>
                    <a:pt x="1395" y="28050"/>
                  </a:lnTo>
                  <a:lnTo>
                    <a:pt x="0" y="47035"/>
                  </a:lnTo>
                  <a:lnTo>
                    <a:pt x="5792" y="83043"/>
                  </a:lnTo>
                  <a:lnTo>
                    <a:pt x="20506" y="112169"/>
                  </a:lnTo>
                  <a:lnTo>
                    <a:pt x="36180" y="124975"/>
                  </a:lnTo>
                  <a:lnTo>
                    <a:pt x="45274" y="130028"/>
                  </a:lnTo>
                  <a:lnTo>
                    <a:pt x="53675" y="131057"/>
                  </a:lnTo>
                  <a:lnTo>
                    <a:pt x="69249" y="125961"/>
                  </a:lnTo>
                  <a:lnTo>
                    <a:pt x="116102" y="76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20972" y="347440"/>
              <a:ext cx="154635" cy="336913"/>
            </a:xfrm>
            <a:custGeom>
              <a:avLst/>
              <a:gdLst/>
              <a:ahLst/>
              <a:cxnLst/>
              <a:rect l="0" t="0" r="0" b="0"/>
              <a:pathLst>
                <a:path w="154635" h="336913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6183" y="205135"/>
                  </a:lnTo>
                  <a:lnTo>
                    <a:pt x="25857" y="253950"/>
                  </a:lnTo>
                  <a:lnTo>
                    <a:pt x="33290" y="291404"/>
                  </a:lnTo>
                  <a:lnTo>
                    <a:pt x="32794" y="292535"/>
                  </a:lnTo>
                  <a:lnTo>
                    <a:pt x="31293" y="289780"/>
                  </a:lnTo>
                  <a:lnTo>
                    <a:pt x="29181" y="263545"/>
                  </a:lnTo>
                  <a:lnTo>
                    <a:pt x="34145" y="226136"/>
                  </a:lnTo>
                  <a:lnTo>
                    <a:pt x="40383" y="218608"/>
                  </a:lnTo>
                  <a:lnTo>
                    <a:pt x="49220" y="214759"/>
                  </a:lnTo>
                  <a:lnTo>
                    <a:pt x="59792" y="213362"/>
                  </a:lnTo>
                  <a:lnTo>
                    <a:pt x="77777" y="218050"/>
                  </a:lnTo>
                  <a:lnTo>
                    <a:pt x="93569" y="229102"/>
                  </a:lnTo>
                  <a:lnTo>
                    <a:pt x="122771" y="267913"/>
                  </a:lnTo>
                  <a:lnTo>
                    <a:pt x="150565" y="327042"/>
                  </a:lnTo>
                  <a:lnTo>
                    <a:pt x="15463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83394" y="1117945"/>
            <a:ext cx="714919" cy="419216"/>
            <a:chOff x="783394" y="1117945"/>
            <a:chExt cx="714919" cy="419216"/>
          </a:xfrm>
        </p:grpSpPr>
        <p:sp>
          <p:nvSpPr>
            <p:cNvPr id="51" name="Freeform 50"/>
            <p:cNvSpPr/>
            <p:nvPr/>
          </p:nvSpPr>
          <p:spPr>
            <a:xfrm>
              <a:off x="783394" y="1167307"/>
              <a:ext cx="182253" cy="369854"/>
            </a:xfrm>
            <a:custGeom>
              <a:avLst/>
              <a:gdLst/>
              <a:ahLst/>
              <a:cxnLst/>
              <a:rect l="0" t="0" r="0" b="0"/>
              <a:pathLst>
                <a:path w="182253" h="369854">
                  <a:moveTo>
                    <a:pt x="111528" y="75055"/>
                  </a:moveTo>
                  <a:lnTo>
                    <a:pt x="95887" y="48669"/>
                  </a:lnTo>
                  <a:lnTo>
                    <a:pt x="87809" y="25503"/>
                  </a:lnTo>
                  <a:lnTo>
                    <a:pt x="74080" y="8968"/>
                  </a:lnTo>
                  <a:lnTo>
                    <a:pt x="65506" y="2921"/>
                  </a:lnTo>
                  <a:lnTo>
                    <a:pt x="56280" y="60"/>
                  </a:lnTo>
                  <a:lnTo>
                    <a:pt x="36670" y="0"/>
                  </a:lnTo>
                  <a:lnTo>
                    <a:pt x="19376" y="10112"/>
                  </a:lnTo>
                  <a:lnTo>
                    <a:pt x="11489" y="17722"/>
                  </a:lnTo>
                  <a:lnTo>
                    <a:pt x="2725" y="38655"/>
                  </a:lnTo>
                  <a:lnTo>
                    <a:pt x="0" y="62387"/>
                  </a:lnTo>
                  <a:lnTo>
                    <a:pt x="2688" y="84633"/>
                  </a:lnTo>
                  <a:lnTo>
                    <a:pt x="16368" y="116887"/>
                  </a:lnTo>
                  <a:lnTo>
                    <a:pt x="31800" y="131862"/>
                  </a:lnTo>
                  <a:lnTo>
                    <a:pt x="40828" y="137493"/>
                  </a:lnTo>
                  <a:lnTo>
                    <a:pt x="49187" y="138907"/>
                  </a:lnTo>
                  <a:lnTo>
                    <a:pt x="57099" y="137510"/>
                  </a:lnTo>
                  <a:lnTo>
                    <a:pt x="72129" y="129719"/>
                  </a:lnTo>
                  <a:lnTo>
                    <a:pt x="86609" y="118458"/>
                  </a:lnTo>
                  <a:lnTo>
                    <a:pt x="102325" y="93374"/>
                  </a:lnTo>
                  <a:lnTo>
                    <a:pt x="105392" y="91947"/>
                  </a:lnTo>
                  <a:lnTo>
                    <a:pt x="107437" y="95675"/>
                  </a:lnTo>
                  <a:lnTo>
                    <a:pt x="116555" y="123279"/>
                  </a:lnTo>
                  <a:lnTo>
                    <a:pt x="141219" y="182098"/>
                  </a:lnTo>
                  <a:lnTo>
                    <a:pt x="170165" y="242125"/>
                  </a:lnTo>
                  <a:lnTo>
                    <a:pt x="180764" y="285214"/>
                  </a:lnTo>
                  <a:lnTo>
                    <a:pt x="182252" y="299389"/>
                  </a:lnTo>
                  <a:lnTo>
                    <a:pt x="174546" y="324498"/>
                  </a:lnTo>
                  <a:lnTo>
                    <a:pt x="167578" y="336107"/>
                  </a:lnTo>
                  <a:lnTo>
                    <a:pt x="158253" y="343846"/>
                  </a:lnTo>
                  <a:lnTo>
                    <a:pt x="135414" y="352445"/>
                  </a:lnTo>
                  <a:lnTo>
                    <a:pt x="71982" y="361538"/>
                  </a:lnTo>
                  <a:lnTo>
                    <a:pt x="27300" y="369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9150" y="1168663"/>
              <a:ext cx="73700" cy="161514"/>
            </a:xfrm>
            <a:custGeom>
              <a:avLst/>
              <a:gdLst/>
              <a:ahLst/>
              <a:cxnLst/>
              <a:rect l="0" t="0" r="0" b="0"/>
              <a:pathLst>
                <a:path w="73700" h="161514">
                  <a:moveTo>
                    <a:pt x="0" y="73699"/>
                  </a:moveTo>
                  <a:lnTo>
                    <a:pt x="3119" y="116391"/>
                  </a:lnTo>
                  <a:lnTo>
                    <a:pt x="14572" y="147570"/>
                  </a:lnTo>
                  <a:lnTo>
                    <a:pt x="22854" y="161513"/>
                  </a:lnTo>
                  <a:lnTo>
                    <a:pt x="23425" y="160318"/>
                  </a:lnTo>
                  <a:lnTo>
                    <a:pt x="6541" y="104192"/>
                  </a:lnTo>
                  <a:lnTo>
                    <a:pt x="1938" y="67786"/>
                  </a:lnTo>
                  <a:lnTo>
                    <a:pt x="7100" y="47285"/>
                  </a:lnTo>
                  <a:lnTo>
                    <a:pt x="11752" y="38542"/>
                  </a:lnTo>
                  <a:lnTo>
                    <a:pt x="26280" y="2570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05037" y="1189720"/>
              <a:ext cx="89132" cy="84234"/>
            </a:xfrm>
            <a:custGeom>
              <a:avLst/>
              <a:gdLst/>
              <a:ahLst/>
              <a:cxnLst/>
              <a:rect l="0" t="0" r="0" b="0"/>
              <a:pathLst>
                <a:path w="89132" h="84234">
                  <a:moveTo>
                    <a:pt x="63626" y="21057"/>
                  </a:moveTo>
                  <a:lnTo>
                    <a:pt x="52447" y="9878"/>
                  </a:lnTo>
                  <a:lnTo>
                    <a:pt x="45645" y="7755"/>
                  </a:lnTo>
                  <a:lnTo>
                    <a:pt x="28728" y="8516"/>
                  </a:lnTo>
                  <a:lnTo>
                    <a:pt x="12631" y="15873"/>
                  </a:lnTo>
                  <a:lnTo>
                    <a:pt x="5063" y="21110"/>
                  </a:lnTo>
                  <a:lnTo>
                    <a:pt x="1187" y="29281"/>
                  </a:lnTo>
                  <a:lnTo>
                    <a:pt x="0" y="50838"/>
                  </a:lnTo>
                  <a:lnTo>
                    <a:pt x="3661" y="60798"/>
                  </a:lnTo>
                  <a:lnTo>
                    <a:pt x="17088" y="78104"/>
                  </a:lnTo>
                  <a:lnTo>
                    <a:pt x="25581" y="82485"/>
                  </a:lnTo>
                  <a:lnTo>
                    <a:pt x="44378" y="84233"/>
                  </a:lnTo>
                  <a:lnTo>
                    <a:pt x="74690" y="73051"/>
                  </a:lnTo>
                  <a:lnTo>
                    <a:pt x="81530" y="65078"/>
                  </a:lnTo>
                  <a:lnTo>
                    <a:pt x="89131" y="43741"/>
                  </a:lnTo>
                  <a:lnTo>
                    <a:pt x="88818" y="33840"/>
                  </a:lnTo>
                  <a:lnTo>
                    <a:pt x="82231" y="16600"/>
                  </a:lnTo>
                  <a:lnTo>
                    <a:pt x="74625" y="7377"/>
                  </a:lnTo>
                  <a:lnTo>
                    <a:pt x="636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79191" y="1179191"/>
              <a:ext cx="153871" cy="118460"/>
            </a:xfrm>
            <a:custGeom>
              <a:avLst/>
              <a:gdLst/>
              <a:ahLst/>
              <a:cxnLst/>
              <a:rect l="0" t="0" r="0" b="0"/>
              <a:pathLst>
                <a:path w="153871" h="118460">
                  <a:moveTo>
                    <a:pt x="0" y="10529"/>
                  </a:moveTo>
                  <a:lnTo>
                    <a:pt x="43963" y="30772"/>
                  </a:lnTo>
                  <a:lnTo>
                    <a:pt x="57754" y="49552"/>
                  </a:lnTo>
                  <a:lnTo>
                    <a:pt x="66613" y="73496"/>
                  </a:lnTo>
                  <a:lnTo>
                    <a:pt x="70550" y="99735"/>
                  </a:lnTo>
                  <a:lnTo>
                    <a:pt x="76279" y="108604"/>
                  </a:lnTo>
                  <a:lnTo>
                    <a:pt x="84778" y="114517"/>
                  </a:lnTo>
                  <a:lnTo>
                    <a:pt x="95123" y="118459"/>
                  </a:lnTo>
                  <a:lnTo>
                    <a:pt x="104360" y="117577"/>
                  </a:lnTo>
                  <a:lnTo>
                    <a:pt x="120862" y="107239"/>
                  </a:lnTo>
                  <a:lnTo>
                    <a:pt x="143306" y="87277"/>
                  </a:lnTo>
                  <a:lnTo>
                    <a:pt x="151429" y="67256"/>
                  </a:lnTo>
                  <a:lnTo>
                    <a:pt x="153870" y="4393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79233" y="1117945"/>
              <a:ext cx="119080" cy="285465"/>
            </a:xfrm>
            <a:custGeom>
              <a:avLst/>
              <a:gdLst/>
              <a:ahLst/>
              <a:cxnLst/>
              <a:rect l="0" t="0" r="0" b="0"/>
              <a:pathLst>
                <a:path w="119080" h="285465">
                  <a:moveTo>
                    <a:pt x="0" y="82303"/>
                  </a:moveTo>
                  <a:lnTo>
                    <a:pt x="8333" y="119781"/>
                  </a:lnTo>
                  <a:lnTo>
                    <a:pt x="15684" y="171205"/>
                  </a:lnTo>
                  <a:lnTo>
                    <a:pt x="28401" y="225253"/>
                  </a:lnTo>
                  <a:lnTo>
                    <a:pt x="46822" y="285464"/>
                  </a:lnTo>
                  <a:lnTo>
                    <a:pt x="27712" y="223002"/>
                  </a:lnTo>
                  <a:lnTo>
                    <a:pt x="21201" y="162175"/>
                  </a:lnTo>
                  <a:lnTo>
                    <a:pt x="12983" y="103886"/>
                  </a:lnTo>
                  <a:lnTo>
                    <a:pt x="11013" y="47312"/>
                  </a:lnTo>
                  <a:lnTo>
                    <a:pt x="16983" y="22298"/>
                  </a:lnTo>
                  <a:lnTo>
                    <a:pt x="21850" y="10714"/>
                  </a:lnTo>
                  <a:lnTo>
                    <a:pt x="29775" y="4162"/>
                  </a:lnTo>
                  <a:lnTo>
                    <a:pt x="39737" y="963"/>
                  </a:lnTo>
                  <a:lnTo>
                    <a:pt x="51058" y="0"/>
                  </a:lnTo>
                  <a:lnTo>
                    <a:pt x="69875" y="5170"/>
                  </a:lnTo>
                  <a:lnTo>
                    <a:pt x="101020" y="27553"/>
                  </a:lnTo>
                  <a:lnTo>
                    <a:pt x="117019" y="53213"/>
                  </a:lnTo>
                  <a:lnTo>
                    <a:pt x="119079" y="76003"/>
                  </a:lnTo>
                  <a:lnTo>
                    <a:pt x="117990" y="88632"/>
                  </a:lnTo>
                  <a:lnTo>
                    <a:pt x="107422" y="108902"/>
                  </a:lnTo>
                  <a:lnTo>
                    <a:pt x="99691" y="117584"/>
                  </a:lnTo>
                  <a:lnTo>
                    <a:pt x="42114" y="145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764661" y="989678"/>
            <a:ext cx="5057806" cy="471188"/>
            <a:chOff x="1764661" y="989678"/>
            <a:chExt cx="5057806" cy="471188"/>
          </a:xfrm>
        </p:grpSpPr>
        <p:sp>
          <p:nvSpPr>
            <p:cNvPr id="57" name="Freeform 56"/>
            <p:cNvSpPr/>
            <p:nvPr/>
          </p:nvSpPr>
          <p:spPr>
            <a:xfrm>
              <a:off x="1764661" y="1116020"/>
              <a:ext cx="252757" cy="171277"/>
            </a:xfrm>
            <a:custGeom>
              <a:avLst/>
              <a:gdLst/>
              <a:ahLst/>
              <a:cxnLst/>
              <a:rect l="0" t="0" r="0" b="0"/>
              <a:pathLst>
                <a:path w="252757" h="171277">
                  <a:moveTo>
                    <a:pt x="14655" y="0"/>
                  </a:moveTo>
                  <a:lnTo>
                    <a:pt x="0" y="43963"/>
                  </a:lnTo>
                  <a:lnTo>
                    <a:pt x="1084" y="79837"/>
                  </a:lnTo>
                  <a:lnTo>
                    <a:pt x="8814" y="114513"/>
                  </a:lnTo>
                  <a:lnTo>
                    <a:pt x="14270" y="123135"/>
                  </a:lnTo>
                  <a:lnTo>
                    <a:pt x="29692" y="135835"/>
                  </a:lnTo>
                  <a:lnTo>
                    <a:pt x="38717" y="137350"/>
                  </a:lnTo>
                  <a:lnTo>
                    <a:pt x="58105" y="132795"/>
                  </a:lnTo>
                  <a:lnTo>
                    <a:pt x="72180" y="119851"/>
                  </a:lnTo>
                  <a:lnTo>
                    <a:pt x="77572" y="111486"/>
                  </a:lnTo>
                  <a:lnTo>
                    <a:pt x="83505" y="108250"/>
                  </a:lnTo>
                  <a:lnTo>
                    <a:pt x="89801" y="108431"/>
                  </a:lnTo>
                  <a:lnTo>
                    <a:pt x="103035" y="114872"/>
                  </a:lnTo>
                  <a:lnTo>
                    <a:pt x="123640" y="132822"/>
                  </a:lnTo>
                  <a:lnTo>
                    <a:pt x="145732" y="157508"/>
                  </a:lnTo>
                  <a:lnTo>
                    <a:pt x="164158" y="168660"/>
                  </a:lnTo>
                  <a:lnTo>
                    <a:pt x="184046" y="171276"/>
                  </a:lnTo>
                  <a:lnTo>
                    <a:pt x="203414" y="167370"/>
                  </a:lnTo>
                  <a:lnTo>
                    <a:pt x="219820" y="157835"/>
                  </a:lnTo>
                  <a:lnTo>
                    <a:pt x="242211" y="133724"/>
                  </a:lnTo>
                  <a:lnTo>
                    <a:pt x="250322" y="111295"/>
                  </a:lnTo>
                  <a:lnTo>
                    <a:pt x="252756" y="86899"/>
                  </a:lnTo>
                  <a:lnTo>
                    <a:pt x="241776" y="31937"/>
                  </a:lnTo>
                  <a:lnTo>
                    <a:pt x="235310" y="20044"/>
                  </a:lnTo>
                  <a:lnTo>
                    <a:pt x="22522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32000" y="1010735"/>
              <a:ext cx="315855" cy="248604"/>
            </a:xfrm>
            <a:custGeom>
              <a:avLst/>
              <a:gdLst/>
              <a:ahLst/>
              <a:cxnLst/>
              <a:rect l="0" t="0" r="0" b="0"/>
              <a:pathLst>
                <a:path w="315855" h="248604">
                  <a:moveTo>
                    <a:pt x="0" y="0"/>
                  </a:moveTo>
                  <a:lnTo>
                    <a:pt x="16767" y="11179"/>
                  </a:lnTo>
                  <a:lnTo>
                    <a:pt x="28119" y="29145"/>
                  </a:lnTo>
                  <a:lnTo>
                    <a:pt x="35894" y="52728"/>
                  </a:lnTo>
                  <a:lnTo>
                    <a:pt x="44004" y="105995"/>
                  </a:lnTo>
                  <a:lnTo>
                    <a:pt x="50936" y="167167"/>
                  </a:lnTo>
                  <a:lnTo>
                    <a:pt x="57726" y="207069"/>
                  </a:lnTo>
                  <a:lnTo>
                    <a:pt x="59541" y="210576"/>
                  </a:lnTo>
                  <a:lnTo>
                    <a:pt x="60751" y="208234"/>
                  </a:lnTo>
                  <a:lnTo>
                    <a:pt x="68282" y="170854"/>
                  </a:lnTo>
                  <a:lnTo>
                    <a:pt x="83272" y="143171"/>
                  </a:lnTo>
                  <a:lnTo>
                    <a:pt x="90610" y="138731"/>
                  </a:lnTo>
                  <a:lnTo>
                    <a:pt x="108121" y="136918"/>
                  </a:lnTo>
                  <a:lnTo>
                    <a:pt x="115365" y="141581"/>
                  </a:lnTo>
                  <a:lnTo>
                    <a:pt x="150469" y="200301"/>
                  </a:lnTo>
                  <a:lnTo>
                    <a:pt x="159682" y="221214"/>
                  </a:lnTo>
                  <a:lnTo>
                    <a:pt x="164946" y="224685"/>
                  </a:lnTo>
                  <a:lnTo>
                    <a:pt x="170795" y="223490"/>
                  </a:lnTo>
                  <a:lnTo>
                    <a:pt x="223315" y="187607"/>
                  </a:lnTo>
                  <a:lnTo>
                    <a:pt x="279246" y="173881"/>
                  </a:lnTo>
                  <a:lnTo>
                    <a:pt x="287939" y="168563"/>
                  </a:lnTo>
                  <a:lnTo>
                    <a:pt x="292565" y="161509"/>
                  </a:lnTo>
                  <a:lnTo>
                    <a:pt x="294585" y="144311"/>
                  </a:lnTo>
                  <a:lnTo>
                    <a:pt x="288464" y="128089"/>
                  </a:lnTo>
                  <a:lnTo>
                    <a:pt x="283556" y="120488"/>
                  </a:lnTo>
                  <a:lnTo>
                    <a:pt x="268745" y="108923"/>
                  </a:lnTo>
                  <a:lnTo>
                    <a:pt x="259881" y="104201"/>
                  </a:lnTo>
                  <a:lnTo>
                    <a:pt x="240675" y="102074"/>
                  </a:lnTo>
                  <a:lnTo>
                    <a:pt x="230640" y="103144"/>
                  </a:lnTo>
                  <a:lnTo>
                    <a:pt x="222780" y="107367"/>
                  </a:lnTo>
                  <a:lnTo>
                    <a:pt x="210927" y="121418"/>
                  </a:lnTo>
                  <a:lnTo>
                    <a:pt x="203267" y="154649"/>
                  </a:lnTo>
                  <a:lnTo>
                    <a:pt x="207714" y="177528"/>
                  </a:lnTo>
                  <a:lnTo>
                    <a:pt x="223371" y="207019"/>
                  </a:lnTo>
                  <a:lnTo>
                    <a:pt x="249623" y="237945"/>
                  </a:lnTo>
                  <a:lnTo>
                    <a:pt x="269651" y="246133"/>
                  </a:lnTo>
                  <a:lnTo>
                    <a:pt x="290640" y="248603"/>
                  </a:lnTo>
                  <a:lnTo>
                    <a:pt x="31585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79440" y="1128214"/>
              <a:ext cx="115814" cy="145735"/>
            </a:xfrm>
            <a:custGeom>
              <a:avLst/>
              <a:gdLst/>
              <a:ahLst/>
              <a:cxnLst/>
              <a:rect l="0" t="0" r="0" b="0"/>
              <a:pathLst>
                <a:path w="115814" h="145735">
                  <a:moveTo>
                    <a:pt x="0" y="50977"/>
                  </a:moveTo>
                  <a:lnTo>
                    <a:pt x="5589" y="109594"/>
                  </a:lnTo>
                  <a:lnTo>
                    <a:pt x="7236" y="113452"/>
                  </a:lnTo>
                  <a:lnTo>
                    <a:pt x="8333" y="111344"/>
                  </a:lnTo>
                  <a:lnTo>
                    <a:pt x="8383" y="97694"/>
                  </a:lnTo>
                  <a:lnTo>
                    <a:pt x="1335" y="44608"/>
                  </a:lnTo>
                  <a:lnTo>
                    <a:pt x="6832" y="21240"/>
                  </a:lnTo>
                  <a:lnTo>
                    <a:pt x="11574" y="10096"/>
                  </a:lnTo>
                  <a:lnTo>
                    <a:pt x="18244" y="3836"/>
                  </a:lnTo>
                  <a:lnTo>
                    <a:pt x="26201" y="832"/>
                  </a:lnTo>
                  <a:lnTo>
                    <a:pt x="35015" y="0"/>
                  </a:lnTo>
                  <a:lnTo>
                    <a:pt x="51047" y="5314"/>
                  </a:lnTo>
                  <a:lnTo>
                    <a:pt x="65971" y="16644"/>
                  </a:lnTo>
                  <a:lnTo>
                    <a:pt x="86357" y="42754"/>
                  </a:lnTo>
                  <a:lnTo>
                    <a:pt x="108150" y="93395"/>
                  </a:lnTo>
                  <a:lnTo>
                    <a:pt x="115813" y="145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50949" y="1117321"/>
              <a:ext cx="133860" cy="151602"/>
            </a:xfrm>
            <a:custGeom>
              <a:avLst/>
              <a:gdLst/>
              <a:ahLst/>
              <a:cxnLst/>
              <a:rect l="0" t="0" r="0" b="0"/>
              <a:pathLst>
                <a:path w="133860" h="151602">
                  <a:moveTo>
                    <a:pt x="70688" y="103984"/>
                  </a:moveTo>
                  <a:lnTo>
                    <a:pt x="76277" y="87217"/>
                  </a:lnTo>
                  <a:lnTo>
                    <a:pt x="75902" y="69626"/>
                  </a:lnTo>
                  <a:lnTo>
                    <a:pt x="66129" y="24148"/>
                  </a:lnTo>
                  <a:lnTo>
                    <a:pt x="60629" y="14495"/>
                  </a:lnTo>
                  <a:lnTo>
                    <a:pt x="45160" y="650"/>
                  </a:lnTo>
                  <a:lnTo>
                    <a:pt x="37292" y="0"/>
                  </a:lnTo>
                  <a:lnTo>
                    <a:pt x="29707" y="3076"/>
                  </a:lnTo>
                  <a:lnTo>
                    <a:pt x="22310" y="8636"/>
                  </a:lnTo>
                  <a:lnTo>
                    <a:pt x="10972" y="27292"/>
                  </a:lnTo>
                  <a:lnTo>
                    <a:pt x="3203" y="51182"/>
                  </a:lnTo>
                  <a:lnTo>
                    <a:pt x="0" y="90939"/>
                  </a:lnTo>
                  <a:lnTo>
                    <a:pt x="7109" y="130015"/>
                  </a:lnTo>
                  <a:lnTo>
                    <a:pt x="17474" y="149089"/>
                  </a:lnTo>
                  <a:lnTo>
                    <a:pt x="23514" y="151601"/>
                  </a:lnTo>
                  <a:lnTo>
                    <a:pt x="29880" y="149767"/>
                  </a:lnTo>
                  <a:lnTo>
                    <a:pt x="36463" y="145034"/>
                  </a:lnTo>
                  <a:lnTo>
                    <a:pt x="46898" y="130418"/>
                  </a:lnTo>
                  <a:lnTo>
                    <a:pt x="63129" y="92438"/>
                  </a:lnTo>
                  <a:lnTo>
                    <a:pt x="64209" y="71946"/>
                  </a:lnTo>
                  <a:lnTo>
                    <a:pt x="63129" y="58160"/>
                  </a:lnTo>
                  <a:lnTo>
                    <a:pt x="64479" y="59397"/>
                  </a:lnTo>
                  <a:lnTo>
                    <a:pt x="90568" y="110011"/>
                  </a:lnTo>
                  <a:lnTo>
                    <a:pt x="106430" y="118361"/>
                  </a:lnTo>
                  <a:lnTo>
                    <a:pt x="133859" y="125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00276" y="1125861"/>
              <a:ext cx="110875" cy="116502"/>
            </a:xfrm>
            <a:custGeom>
              <a:avLst/>
              <a:gdLst/>
              <a:ahLst/>
              <a:cxnLst/>
              <a:rect l="0" t="0" r="0" b="0"/>
              <a:pathLst>
                <a:path w="110875" h="116502">
                  <a:moveTo>
                    <a:pt x="5589" y="21745"/>
                  </a:moveTo>
                  <a:lnTo>
                    <a:pt x="5589" y="80362"/>
                  </a:lnTo>
                  <a:lnTo>
                    <a:pt x="4419" y="85389"/>
                  </a:lnTo>
                  <a:lnTo>
                    <a:pt x="2469" y="85231"/>
                  </a:lnTo>
                  <a:lnTo>
                    <a:pt x="0" y="81617"/>
                  </a:lnTo>
                  <a:lnTo>
                    <a:pt x="375" y="65122"/>
                  </a:lnTo>
                  <a:lnTo>
                    <a:pt x="10148" y="21994"/>
                  </a:lnTo>
                  <a:lnTo>
                    <a:pt x="15647" y="13722"/>
                  </a:lnTo>
                  <a:lnTo>
                    <a:pt x="31116" y="1412"/>
                  </a:lnTo>
                  <a:lnTo>
                    <a:pt x="40154" y="0"/>
                  </a:lnTo>
                  <a:lnTo>
                    <a:pt x="59556" y="4672"/>
                  </a:lnTo>
                  <a:lnTo>
                    <a:pt x="76758" y="17666"/>
                  </a:lnTo>
                  <a:lnTo>
                    <a:pt x="91032" y="35140"/>
                  </a:lnTo>
                  <a:lnTo>
                    <a:pt x="101275" y="54604"/>
                  </a:lnTo>
                  <a:lnTo>
                    <a:pt x="110874" y="116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65199" y="1110117"/>
              <a:ext cx="135506" cy="139097"/>
            </a:xfrm>
            <a:custGeom>
              <a:avLst/>
              <a:gdLst/>
              <a:ahLst/>
              <a:cxnLst/>
              <a:rect l="0" t="0" r="0" b="0"/>
              <a:pathLst>
                <a:path w="135506" h="139097">
                  <a:moveTo>
                    <a:pt x="82863" y="90131"/>
                  </a:moveTo>
                  <a:lnTo>
                    <a:pt x="68209" y="31514"/>
                  </a:lnTo>
                  <a:lnTo>
                    <a:pt x="52524" y="2313"/>
                  </a:lnTo>
                  <a:lnTo>
                    <a:pt x="45090" y="0"/>
                  </a:lnTo>
                  <a:lnTo>
                    <a:pt x="36624" y="1968"/>
                  </a:lnTo>
                  <a:lnTo>
                    <a:pt x="27470" y="6789"/>
                  </a:lnTo>
                  <a:lnTo>
                    <a:pt x="14180" y="21505"/>
                  </a:lnTo>
                  <a:lnTo>
                    <a:pt x="5544" y="40913"/>
                  </a:lnTo>
                  <a:lnTo>
                    <a:pt x="0" y="91501"/>
                  </a:lnTo>
                  <a:lnTo>
                    <a:pt x="1581" y="116476"/>
                  </a:lnTo>
                  <a:lnTo>
                    <a:pt x="10083" y="135375"/>
                  </a:lnTo>
                  <a:lnTo>
                    <a:pt x="15625" y="139011"/>
                  </a:lnTo>
                  <a:lnTo>
                    <a:pt x="21660" y="139096"/>
                  </a:lnTo>
                  <a:lnTo>
                    <a:pt x="34605" y="132950"/>
                  </a:lnTo>
                  <a:lnTo>
                    <a:pt x="48157" y="122420"/>
                  </a:lnTo>
                  <a:lnTo>
                    <a:pt x="58859" y="103702"/>
                  </a:lnTo>
                  <a:lnTo>
                    <a:pt x="75262" y="59147"/>
                  </a:lnTo>
                  <a:lnTo>
                    <a:pt x="77795" y="56607"/>
                  </a:lnTo>
                  <a:lnTo>
                    <a:pt x="79485" y="59593"/>
                  </a:lnTo>
                  <a:lnTo>
                    <a:pt x="87785" y="92418"/>
                  </a:lnTo>
                  <a:lnTo>
                    <a:pt x="102908" y="116805"/>
                  </a:lnTo>
                  <a:lnTo>
                    <a:pt x="115559" y="125383"/>
                  </a:lnTo>
                  <a:lnTo>
                    <a:pt x="135505" y="132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42818" y="1149070"/>
              <a:ext cx="168457" cy="124879"/>
            </a:xfrm>
            <a:custGeom>
              <a:avLst/>
              <a:gdLst/>
              <a:ahLst/>
              <a:cxnLst/>
              <a:rect l="0" t="0" r="0" b="0"/>
              <a:pathLst>
                <a:path w="168457" h="124879">
                  <a:moveTo>
                    <a:pt x="0" y="9064"/>
                  </a:moveTo>
                  <a:lnTo>
                    <a:pt x="0" y="57995"/>
                  </a:lnTo>
                  <a:lnTo>
                    <a:pt x="0" y="78774"/>
                  </a:lnTo>
                  <a:lnTo>
                    <a:pt x="3120" y="20425"/>
                  </a:lnTo>
                  <a:lnTo>
                    <a:pt x="5590" y="9619"/>
                  </a:lnTo>
                  <a:lnTo>
                    <a:pt x="11915" y="3585"/>
                  </a:lnTo>
                  <a:lnTo>
                    <a:pt x="20812" y="732"/>
                  </a:lnTo>
                  <a:lnTo>
                    <a:pt x="31422" y="0"/>
                  </a:lnTo>
                  <a:lnTo>
                    <a:pt x="39666" y="3021"/>
                  </a:lnTo>
                  <a:lnTo>
                    <a:pt x="51945" y="15737"/>
                  </a:lnTo>
                  <a:lnTo>
                    <a:pt x="58182" y="36207"/>
                  </a:lnTo>
                  <a:lnTo>
                    <a:pt x="59845" y="48216"/>
                  </a:lnTo>
                  <a:lnTo>
                    <a:pt x="62123" y="52713"/>
                  </a:lnTo>
                  <a:lnTo>
                    <a:pt x="64812" y="52202"/>
                  </a:lnTo>
                  <a:lnTo>
                    <a:pt x="70920" y="42274"/>
                  </a:lnTo>
                  <a:lnTo>
                    <a:pt x="77534" y="26164"/>
                  </a:lnTo>
                  <a:lnTo>
                    <a:pt x="90612" y="13545"/>
                  </a:lnTo>
                  <a:lnTo>
                    <a:pt x="99012" y="8542"/>
                  </a:lnTo>
                  <a:lnTo>
                    <a:pt x="106952" y="7546"/>
                  </a:lnTo>
                  <a:lnTo>
                    <a:pt x="122014" y="12679"/>
                  </a:lnTo>
                  <a:lnTo>
                    <a:pt x="143647" y="28723"/>
                  </a:lnTo>
                  <a:lnTo>
                    <a:pt x="151581" y="47827"/>
                  </a:lnTo>
                  <a:lnTo>
                    <a:pt x="165704" y="107816"/>
                  </a:lnTo>
                  <a:lnTo>
                    <a:pt x="168456" y="124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36780" y="1161061"/>
              <a:ext cx="117068" cy="118567"/>
            </a:xfrm>
            <a:custGeom>
              <a:avLst/>
              <a:gdLst/>
              <a:ahLst/>
              <a:cxnLst/>
              <a:rect l="0" t="0" r="0" b="0"/>
              <a:pathLst>
                <a:path w="117068" h="118567">
                  <a:moveTo>
                    <a:pt x="79779" y="18130"/>
                  </a:moveTo>
                  <a:lnTo>
                    <a:pt x="68601" y="6952"/>
                  </a:lnTo>
                  <a:lnTo>
                    <a:pt x="50634" y="1464"/>
                  </a:lnTo>
                  <a:lnTo>
                    <a:pt x="39292" y="0"/>
                  </a:lnTo>
                  <a:lnTo>
                    <a:pt x="29391" y="2534"/>
                  </a:lnTo>
                  <a:lnTo>
                    <a:pt x="12151" y="14708"/>
                  </a:lnTo>
                  <a:lnTo>
                    <a:pt x="2929" y="34937"/>
                  </a:lnTo>
                  <a:lnTo>
                    <a:pt x="0" y="58355"/>
                  </a:lnTo>
                  <a:lnTo>
                    <a:pt x="2598" y="80462"/>
                  </a:lnTo>
                  <a:lnTo>
                    <a:pt x="10771" y="98866"/>
                  </a:lnTo>
                  <a:lnTo>
                    <a:pt x="16226" y="107049"/>
                  </a:lnTo>
                  <a:lnTo>
                    <a:pt x="24543" y="112504"/>
                  </a:lnTo>
                  <a:lnTo>
                    <a:pt x="46261" y="118566"/>
                  </a:lnTo>
                  <a:lnTo>
                    <a:pt x="68391" y="115021"/>
                  </a:lnTo>
                  <a:lnTo>
                    <a:pt x="97462" y="99871"/>
                  </a:lnTo>
                  <a:lnTo>
                    <a:pt x="105606" y="93681"/>
                  </a:lnTo>
                  <a:lnTo>
                    <a:pt x="114654" y="71206"/>
                  </a:lnTo>
                  <a:lnTo>
                    <a:pt x="117067" y="57023"/>
                  </a:lnTo>
                  <a:lnTo>
                    <a:pt x="113509" y="35026"/>
                  </a:lnTo>
                  <a:lnTo>
                    <a:pt x="105299" y="19790"/>
                  </a:lnTo>
                  <a:lnTo>
                    <a:pt x="90308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12779" y="1137077"/>
              <a:ext cx="75462" cy="126885"/>
            </a:xfrm>
            <a:custGeom>
              <a:avLst/>
              <a:gdLst/>
              <a:ahLst/>
              <a:cxnLst/>
              <a:rect l="0" t="0" r="0" b="0"/>
              <a:pathLst>
                <a:path w="75462" h="126885">
                  <a:moveTo>
                    <a:pt x="9065" y="31586"/>
                  </a:moveTo>
                  <a:lnTo>
                    <a:pt x="732" y="69064"/>
                  </a:lnTo>
                  <a:lnTo>
                    <a:pt x="0" y="81138"/>
                  </a:lnTo>
                  <a:lnTo>
                    <a:pt x="5426" y="100792"/>
                  </a:lnTo>
                  <a:lnTo>
                    <a:pt x="10148" y="109309"/>
                  </a:lnTo>
                  <a:lnTo>
                    <a:pt x="24754" y="121891"/>
                  </a:lnTo>
                  <a:lnTo>
                    <a:pt x="33563" y="126884"/>
                  </a:lnTo>
                  <a:lnTo>
                    <a:pt x="41774" y="126704"/>
                  </a:lnTo>
                  <a:lnTo>
                    <a:pt x="49589" y="123074"/>
                  </a:lnTo>
                  <a:lnTo>
                    <a:pt x="63340" y="109682"/>
                  </a:lnTo>
                  <a:lnTo>
                    <a:pt x="73352" y="92031"/>
                  </a:lnTo>
                  <a:lnTo>
                    <a:pt x="75461" y="69369"/>
                  </a:lnTo>
                  <a:lnTo>
                    <a:pt x="64186" y="9903"/>
                  </a:lnTo>
                  <a:lnTo>
                    <a:pt x="617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48186" y="1150719"/>
              <a:ext cx="84229" cy="112701"/>
            </a:xfrm>
            <a:custGeom>
              <a:avLst/>
              <a:gdLst/>
              <a:ahLst/>
              <a:cxnLst/>
              <a:rect l="0" t="0" r="0" b="0"/>
              <a:pathLst>
                <a:path w="84229" h="112701">
                  <a:moveTo>
                    <a:pt x="0" y="49529"/>
                  </a:moveTo>
                  <a:lnTo>
                    <a:pt x="0" y="73792"/>
                  </a:lnTo>
                  <a:lnTo>
                    <a:pt x="2340" y="20993"/>
                  </a:lnTo>
                  <a:lnTo>
                    <a:pt x="11178" y="3311"/>
                  </a:lnTo>
                  <a:lnTo>
                    <a:pt x="17981" y="0"/>
                  </a:lnTo>
                  <a:lnTo>
                    <a:pt x="26025" y="132"/>
                  </a:lnTo>
                  <a:lnTo>
                    <a:pt x="34898" y="2560"/>
                  </a:lnTo>
                  <a:lnTo>
                    <a:pt x="41982" y="7688"/>
                  </a:lnTo>
                  <a:lnTo>
                    <a:pt x="52974" y="22744"/>
                  </a:lnTo>
                  <a:lnTo>
                    <a:pt x="76930" y="81536"/>
                  </a:lnTo>
                  <a:lnTo>
                    <a:pt x="84228" y="1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06764" y="1010735"/>
              <a:ext cx="20408" cy="252685"/>
            </a:xfrm>
            <a:custGeom>
              <a:avLst/>
              <a:gdLst/>
              <a:ahLst/>
              <a:cxnLst/>
              <a:rect l="0" t="0" r="0" b="0"/>
              <a:pathLst>
                <a:path w="20408" h="252685">
                  <a:moveTo>
                    <a:pt x="9878" y="0"/>
                  </a:moveTo>
                  <a:lnTo>
                    <a:pt x="1545" y="57264"/>
                  </a:lnTo>
                  <a:lnTo>
                    <a:pt x="0" y="106655"/>
                  </a:lnTo>
                  <a:lnTo>
                    <a:pt x="5067" y="164567"/>
                  </a:lnTo>
                  <a:lnTo>
                    <a:pt x="10097" y="221934"/>
                  </a:lnTo>
                  <a:lnTo>
                    <a:pt x="2040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42943" y="107390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40900" y="7236"/>
                  </a:lnTo>
                  <a:lnTo>
                    <a:pt x="81557" y="9878"/>
                  </a:lnTo>
                  <a:lnTo>
                    <a:pt x="24689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63260" y="1126549"/>
              <a:ext cx="16596" cy="136871"/>
            </a:xfrm>
            <a:custGeom>
              <a:avLst/>
              <a:gdLst/>
              <a:ahLst/>
              <a:cxnLst/>
              <a:rect l="0" t="0" r="0" b="0"/>
              <a:pathLst>
                <a:path w="16596" h="136871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6550" y="109281"/>
                  </a:lnTo>
                  <a:lnTo>
                    <a:pt x="1659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79855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33635" y="1120960"/>
              <a:ext cx="111945" cy="121403"/>
            </a:xfrm>
            <a:custGeom>
              <a:avLst/>
              <a:gdLst/>
              <a:ahLst/>
              <a:cxnLst/>
              <a:rect l="0" t="0" r="0" b="0"/>
              <a:pathLst>
                <a:path w="111945" h="121403">
                  <a:moveTo>
                    <a:pt x="83090" y="5589"/>
                  </a:moveTo>
                  <a:lnTo>
                    <a:pt x="66322" y="0"/>
                  </a:lnTo>
                  <a:lnTo>
                    <a:pt x="48732" y="375"/>
                  </a:lnTo>
                  <a:lnTo>
                    <a:pt x="8843" y="10148"/>
                  </a:lnTo>
                  <a:lnTo>
                    <a:pt x="3176" y="15647"/>
                  </a:lnTo>
                  <a:lnTo>
                    <a:pt x="568" y="22823"/>
                  </a:lnTo>
                  <a:lnTo>
                    <a:pt x="0" y="31116"/>
                  </a:lnTo>
                  <a:lnTo>
                    <a:pt x="3130" y="37815"/>
                  </a:lnTo>
                  <a:lnTo>
                    <a:pt x="15967" y="48377"/>
                  </a:lnTo>
                  <a:lnTo>
                    <a:pt x="71232" y="60053"/>
                  </a:lnTo>
                  <a:lnTo>
                    <a:pt x="91858" y="67230"/>
                  </a:lnTo>
                  <a:lnTo>
                    <a:pt x="108824" y="78218"/>
                  </a:lnTo>
                  <a:lnTo>
                    <a:pt x="111944" y="85594"/>
                  </a:lnTo>
                  <a:lnTo>
                    <a:pt x="111685" y="94021"/>
                  </a:lnTo>
                  <a:lnTo>
                    <a:pt x="109172" y="103148"/>
                  </a:lnTo>
                  <a:lnTo>
                    <a:pt x="102818" y="109233"/>
                  </a:lnTo>
                  <a:lnTo>
                    <a:pt x="75028" y="117796"/>
                  </a:lnTo>
                  <a:lnTo>
                    <a:pt x="51505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85414" y="1099903"/>
              <a:ext cx="113240" cy="136492"/>
            </a:xfrm>
            <a:custGeom>
              <a:avLst/>
              <a:gdLst/>
              <a:ahLst/>
              <a:cxnLst/>
              <a:rect l="0" t="0" r="0" b="0"/>
              <a:pathLst>
                <a:path w="113240" h="136492">
                  <a:moveTo>
                    <a:pt x="89280" y="5589"/>
                  </a:moveTo>
                  <a:lnTo>
                    <a:pt x="72512" y="0"/>
                  </a:lnTo>
                  <a:lnTo>
                    <a:pt x="39728" y="2113"/>
                  </a:lnTo>
                  <a:lnTo>
                    <a:pt x="5968" y="15737"/>
                  </a:lnTo>
                  <a:lnTo>
                    <a:pt x="983" y="21713"/>
                  </a:lnTo>
                  <a:lnTo>
                    <a:pt x="0" y="28037"/>
                  </a:lnTo>
                  <a:lnTo>
                    <a:pt x="1684" y="34592"/>
                  </a:lnTo>
                  <a:lnTo>
                    <a:pt x="7486" y="40132"/>
                  </a:lnTo>
                  <a:lnTo>
                    <a:pt x="26411" y="49407"/>
                  </a:lnTo>
                  <a:lnTo>
                    <a:pt x="84005" y="63308"/>
                  </a:lnTo>
                  <a:lnTo>
                    <a:pt x="92782" y="68635"/>
                  </a:lnTo>
                  <a:lnTo>
                    <a:pt x="105654" y="83912"/>
                  </a:lnTo>
                  <a:lnTo>
                    <a:pt x="110725" y="92899"/>
                  </a:lnTo>
                  <a:lnTo>
                    <a:pt x="113239" y="112244"/>
                  </a:lnTo>
                  <a:lnTo>
                    <a:pt x="112272" y="122316"/>
                  </a:lnTo>
                  <a:lnTo>
                    <a:pt x="105778" y="129030"/>
                  </a:lnTo>
                  <a:lnTo>
                    <a:pt x="82964" y="136491"/>
                  </a:lnTo>
                  <a:lnTo>
                    <a:pt x="48414" y="135102"/>
                  </a:lnTo>
                  <a:lnTo>
                    <a:pt x="5052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37865" y="989678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4654" y="159757"/>
                  </a:lnTo>
                  <a:lnTo>
                    <a:pt x="20962" y="207899"/>
                  </a:lnTo>
                  <a:lnTo>
                    <a:pt x="23333" y="206450"/>
                  </a:lnTo>
                  <a:lnTo>
                    <a:pt x="41133" y="176091"/>
                  </a:lnTo>
                  <a:lnTo>
                    <a:pt x="56886" y="162881"/>
                  </a:lnTo>
                  <a:lnTo>
                    <a:pt x="66000" y="157720"/>
                  </a:lnTo>
                  <a:lnTo>
                    <a:pt x="74415" y="156620"/>
                  </a:lnTo>
                  <a:lnTo>
                    <a:pt x="90005" y="161636"/>
                  </a:lnTo>
                  <a:lnTo>
                    <a:pt x="111936" y="183203"/>
                  </a:lnTo>
                  <a:lnTo>
                    <a:pt x="127663" y="211820"/>
                  </a:lnTo>
                  <a:lnTo>
                    <a:pt x="13687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28024" y="1137829"/>
              <a:ext cx="136225" cy="108125"/>
            </a:xfrm>
            <a:custGeom>
              <a:avLst/>
              <a:gdLst/>
              <a:ahLst/>
              <a:cxnLst/>
              <a:rect l="0" t="0" r="0" b="0"/>
              <a:pathLst>
                <a:path w="136225" h="108125">
                  <a:moveTo>
                    <a:pt x="51997" y="51891"/>
                  </a:moveTo>
                  <a:lnTo>
                    <a:pt x="57586" y="35123"/>
                  </a:lnTo>
                  <a:lnTo>
                    <a:pt x="54091" y="17532"/>
                  </a:lnTo>
                  <a:lnTo>
                    <a:pt x="49883" y="7928"/>
                  </a:lnTo>
                  <a:lnTo>
                    <a:pt x="43568" y="2695"/>
                  </a:lnTo>
                  <a:lnTo>
                    <a:pt x="35849" y="376"/>
                  </a:lnTo>
                  <a:lnTo>
                    <a:pt x="27194" y="0"/>
                  </a:lnTo>
                  <a:lnTo>
                    <a:pt x="19084" y="3259"/>
                  </a:lnTo>
                  <a:lnTo>
                    <a:pt x="3833" y="16239"/>
                  </a:lnTo>
                  <a:lnTo>
                    <a:pt x="0" y="26953"/>
                  </a:lnTo>
                  <a:lnTo>
                    <a:pt x="195" y="67638"/>
                  </a:lnTo>
                  <a:lnTo>
                    <a:pt x="4797" y="91645"/>
                  </a:lnTo>
                  <a:lnTo>
                    <a:pt x="11171" y="99451"/>
                  </a:lnTo>
                  <a:lnTo>
                    <a:pt x="30733" y="108124"/>
                  </a:lnTo>
                  <a:lnTo>
                    <a:pt x="40160" y="108097"/>
                  </a:lnTo>
                  <a:lnTo>
                    <a:pt x="56875" y="101827"/>
                  </a:lnTo>
                  <a:lnTo>
                    <a:pt x="68982" y="88123"/>
                  </a:lnTo>
                  <a:lnTo>
                    <a:pt x="73849" y="79555"/>
                  </a:lnTo>
                  <a:lnTo>
                    <a:pt x="79433" y="76183"/>
                  </a:lnTo>
                  <a:lnTo>
                    <a:pt x="85495" y="76274"/>
                  </a:lnTo>
                  <a:lnTo>
                    <a:pt x="136224" y="94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99028" y="1116020"/>
              <a:ext cx="70506" cy="119387"/>
            </a:xfrm>
            <a:custGeom>
              <a:avLst/>
              <a:gdLst/>
              <a:ahLst/>
              <a:cxnLst/>
              <a:rect l="0" t="0" r="0" b="0"/>
              <a:pathLst>
                <a:path w="70506" h="119387">
                  <a:moveTo>
                    <a:pt x="7334" y="73700"/>
                  </a:moveTo>
                  <a:lnTo>
                    <a:pt x="22953" y="119386"/>
                  </a:lnTo>
                  <a:lnTo>
                    <a:pt x="17551" y="99455"/>
                  </a:lnTo>
                  <a:lnTo>
                    <a:pt x="1597" y="50798"/>
                  </a:lnTo>
                  <a:lnTo>
                    <a:pt x="0" y="37375"/>
                  </a:lnTo>
                  <a:lnTo>
                    <a:pt x="2445" y="26086"/>
                  </a:lnTo>
                  <a:lnTo>
                    <a:pt x="14520" y="7305"/>
                  </a:lnTo>
                  <a:lnTo>
                    <a:pt x="23823" y="2530"/>
                  </a:lnTo>
                  <a:lnTo>
                    <a:pt x="705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98937" y="1133607"/>
              <a:ext cx="86410" cy="108756"/>
            </a:xfrm>
            <a:custGeom>
              <a:avLst/>
              <a:gdLst/>
              <a:ahLst/>
              <a:cxnLst/>
              <a:rect l="0" t="0" r="0" b="0"/>
              <a:pathLst>
                <a:path w="86410" h="108756">
                  <a:moveTo>
                    <a:pt x="23239" y="56113"/>
                  </a:moveTo>
                  <a:lnTo>
                    <a:pt x="54521" y="46537"/>
                  </a:lnTo>
                  <a:lnTo>
                    <a:pt x="70677" y="35869"/>
                  </a:lnTo>
                  <a:lnTo>
                    <a:pt x="73582" y="29749"/>
                  </a:lnTo>
                  <a:lnTo>
                    <a:pt x="73178" y="23329"/>
                  </a:lnTo>
                  <a:lnTo>
                    <a:pt x="70570" y="16709"/>
                  </a:lnTo>
                  <a:lnTo>
                    <a:pt x="58312" y="6235"/>
                  </a:lnTo>
                  <a:lnTo>
                    <a:pt x="50131" y="1804"/>
                  </a:lnTo>
                  <a:lnTo>
                    <a:pt x="31681" y="0"/>
                  </a:lnTo>
                  <a:lnTo>
                    <a:pt x="21848" y="1157"/>
                  </a:lnTo>
                  <a:lnTo>
                    <a:pt x="14122" y="5437"/>
                  </a:lnTo>
                  <a:lnTo>
                    <a:pt x="2419" y="19552"/>
                  </a:lnTo>
                  <a:lnTo>
                    <a:pt x="0" y="28230"/>
                  </a:lnTo>
                  <a:lnTo>
                    <a:pt x="432" y="47230"/>
                  </a:lnTo>
                  <a:lnTo>
                    <a:pt x="12842" y="77657"/>
                  </a:lnTo>
                  <a:lnTo>
                    <a:pt x="36926" y="103311"/>
                  </a:lnTo>
                  <a:lnTo>
                    <a:pt x="46401" y="107465"/>
                  </a:lnTo>
                  <a:lnTo>
                    <a:pt x="86409" y="108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55519" y="1006196"/>
              <a:ext cx="108813" cy="257076"/>
            </a:xfrm>
            <a:custGeom>
              <a:avLst/>
              <a:gdLst/>
              <a:ahLst/>
              <a:cxnLst/>
              <a:rect l="0" t="0" r="0" b="0"/>
              <a:pathLst>
                <a:path w="108813" h="257076">
                  <a:moveTo>
                    <a:pt x="45641" y="215109"/>
                  </a:moveTo>
                  <a:lnTo>
                    <a:pt x="45641" y="192753"/>
                  </a:lnTo>
                  <a:lnTo>
                    <a:pt x="39402" y="175537"/>
                  </a:lnTo>
                  <a:lnTo>
                    <a:pt x="34463" y="167671"/>
                  </a:lnTo>
                  <a:lnTo>
                    <a:pt x="28830" y="164766"/>
                  </a:lnTo>
                  <a:lnTo>
                    <a:pt x="22735" y="165170"/>
                  </a:lnTo>
                  <a:lnTo>
                    <a:pt x="16333" y="167778"/>
                  </a:lnTo>
                  <a:lnTo>
                    <a:pt x="6099" y="180035"/>
                  </a:lnTo>
                  <a:lnTo>
                    <a:pt x="1732" y="188217"/>
                  </a:lnTo>
                  <a:lnTo>
                    <a:pt x="0" y="209786"/>
                  </a:lnTo>
                  <a:lnTo>
                    <a:pt x="4299" y="232631"/>
                  </a:lnTo>
                  <a:lnTo>
                    <a:pt x="14008" y="250583"/>
                  </a:lnTo>
                  <a:lnTo>
                    <a:pt x="22213" y="255136"/>
                  </a:lnTo>
                  <a:lnTo>
                    <a:pt x="43807" y="257075"/>
                  </a:lnTo>
                  <a:lnTo>
                    <a:pt x="52607" y="253615"/>
                  </a:lnTo>
                  <a:lnTo>
                    <a:pt x="65505" y="240412"/>
                  </a:lnTo>
                  <a:lnTo>
                    <a:pt x="79343" y="207658"/>
                  </a:lnTo>
                  <a:lnTo>
                    <a:pt x="85263" y="168318"/>
                  </a:lnTo>
                  <a:lnTo>
                    <a:pt x="80027" y="113103"/>
                  </a:lnTo>
                  <a:lnTo>
                    <a:pt x="77780" y="57136"/>
                  </a:lnTo>
                  <a:lnTo>
                    <a:pt x="71746" y="6610"/>
                  </a:lnTo>
                  <a:lnTo>
                    <a:pt x="67724" y="1240"/>
                  </a:lnTo>
                  <a:lnTo>
                    <a:pt x="62703" y="0"/>
                  </a:lnTo>
                  <a:lnTo>
                    <a:pt x="57015" y="1513"/>
                  </a:lnTo>
                  <a:lnTo>
                    <a:pt x="53224" y="8371"/>
                  </a:lnTo>
                  <a:lnTo>
                    <a:pt x="49011" y="31589"/>
                  </a:lnTo>
                  <a:lnTo>
                    <a:pt x="54712" y="80852"/>
                  </a:lnTo>
                  <a:lnTo>
                    <a:pt x="63796" y="131266"/>
                  </a:lnTo>
                  <a:lnTo>
                    <a:pt x="80816" y="192716"/>
                  </a:lnTo>
                  <a:lnTo>
                    <a:pt x="108812" y="236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43316" y="1102266"/>
              <a:ext cx="126343" cy="171683"/>
            </a:xfrm>
            <a:custGeom>
              <a:avLst/>
              <a:gdLst/>
              <a:ahLst/>
              <a:cxnLst/>
              <a:rect l="0" t="0" r="0" b="0"/>
              <a:pathLst>
                <a:path w="126343" h="171683">
                  <a:moveTo>
                    <a:pt x="0" y="66397"/>
                  </a:moveTo>
                  <a:lnTo>
                    <a:pt x="37478" y="74730"/>
                  </a:lnTo>
                  <a:lnTo>
                    <a:pt x="61111" y="73610"/>
                  </a:lnTo>
                  <a:lnTo>
                    <a:pt x="83312" y="65313"/>
                  </a:lnTo>
                  <a:lnTo>
                    <a:pt x="98639" y="50707"/>
                  </a:lnTo>
                  <a:lnTo>
                    <a:pt x="104363" y="41899"/>
                  </a:lnTo>
                  <a:lnTo>
                    <a:pt x="105841" y="33687"/>
                  </a:lnTo>
                  <a:lnTo>
                    <a:pt x="104485" y="25873"/>
                  </a:lnTo>
                  <a:lnTo>
                    <a:pt x="101242" y="18324"/>
                  </a:lnTo>
                  <a:lnTo>
                    <a:pt x="88280" y="6817"/>
                  </a:lnTo>
                  <a:lnTo>
                    <a:pt x="79910" y="2110"/>
                  </a:lnTo>
                  <a:lnTo>
                    <a:pt x="61252" y="0"/>
                  </a:lnTo>
                  <a:lnTo>
                    <a:pt x="42431" y="4132"/>
                  </a:lnTo>
                  <a:lnTo>
                    <a:pt x="26267" y="13767"/>
                  </a:lnTo>
                  <a:lnTo>
                    <a:pt x="21021" y="21952"/>
                  </a:lnTo>
                  <a:lnTo>
                    <a:pt x="15192" y="43524"/>
                  </a:lnTo>
                  <a:lnTo>
                    <a:pt x="19855" y="94331"/>
                  </a:lnTo>
                  <a:lnTo>
                    <a:pt x="25592" y="117416"/>
                  </a:lnTo>
                  <a:lnTo>
                    <a:pt x="38280" y="136255"/>
                  </a:lnTo>
                  <a:lnTo>
                    <a:pt x="69432" y="167414"/>
                  </a:lnTo>
                  <a:lnTo>
                    <a:pt x="77874" y="171176"/>
                  </a:lnTo>
                  <a:lnTo>
                    <a:pt x="126342" y="171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16273" y="1126261"/>
              <a:ext cx="248184" cy="334605"/>
            </a:xfrm>
            <a:custGeom>
              <a:avLst/>
              <a:gdLst/>
              <a:ahLst/>
              <a:cxnLst/>
              <a:rect l="0" t="0" r="0" b="0"/>
              <a:pathLst>
                <a:path w="248184" h="334605">
                  <a:moveTo>
                    <a:pt x="37613" y="84516"/>
                  </a:moveTo>
                  <a:lnTo>
                    <a:pt x="54381" y="78927"/>
                  </a:lnTo>
                  <a:lnTo>
                    <a:pt x="65732" y="66824"/>
                  </a:lnTo>
                  <a:lnTo>
                    <a:pt x="70397" y="58683"/>
                  </a:lnTo>
                  <a:lnTo>
                    <a:pt x="72461" y="40279"/>
                  </a:lnTo>
                  <a:lnTo>
                    <a:pt x="68309" y="21571"/>
                  </a:lnTo>
                  <a:lnTo>
                    <a:pt x="58664" y="5458"/>
                  </a:lnTo>
                  <a:lnTo>
                    <a:pt x="51647" y="1395"/>
                  </a:lnTo>
                  <a:lnTo>
                    <a:pt x="34492" y="0"/>
                  </a:lnTo>
                  <a:lnTo>
                    <a:pt x="26173" y="4775"/>
                  </a:lnTo>
                  <a:lnTo>
                    <a:pt x="10692" y="22559"/>
                  </a:lnTo>
                  <a:lnTo>
                    <a:pt x="2251" y="46061"/>
                  </a:lnTo>
                  <a:lnTo>
                    <a:pt x="0" y="58879"/>
                  </a:lnTo>
                  <a:lnTo>
                    <a:pt x="3739" y="79361"/>
                  </a:lnTo>
                  <a:lnTo>
                    <a:pt x="8011" y="88098"/>
                  </a:lnTo>
                  <a:lnTo>
                    <a:pt x="14369" y="92753"/>
                  </a:lnTo>
                  <a:lnTo>
                    <a:pt x="22117" y="94687"/>
                  </a:lnTo>
                  <a:lnTo>
                    <a:pt x="30792" y="94806"/>
                  </a:lnTo>
                  <a:lnTo>
                    <a:pt x="46670" y="88699"/>
                  </a:lnTo>
                  <a:lnTo>
                    <a:pt x="54179" y="83795"/>
                  </a:lnTo>
                  <a:lnTo>
                    <a:pt x="61525" y="84035"/>
                  </a:lnTo>
                  <a:lnTo>
                    <a:pt x="68762" y="87705"/>
                  </a:lnTo>
                  <a:lnTo>
                    <a:pt x="75927" y="93661"/>
                  </a:lnTo>
                  <a:lnTo>
                    <a:pt x="83887" y="112757"/>
                  </a:lnTo>
                  <a:lnTo>
                    <a:pt x="96652" y="169473"/>
                  </a:lnTo>
                  <a:lnTo>
                    <a:pt x="103087" y="225343"/>
                  </a:lnTo>
                  <a:lnTo>
                    <a:pt x="109688" y="286769"/>
                  </a:lnTo>
                  <a:lnTo>
                    <a:pt x="110831" y="329796"/>
                  </a:lnTo>
                  <a:lnTo>
                    <a:pt x="112161" y="334604"/>
                  </a:lnTo>
                  <a:lnTo>
                    <a:pt x="114218" y="333129"/>
                  </a:lnTo>
                  <a:lnTo>
                    <a:pt x="120793" y="321353"/>
                  </a:lnTo>
                  <a:lnTo>
                    <a:pt x="131513" y="308320"/>
                  </a:lnTo>
                  <a:lnTo>
                    <a:pt x="156292" y="293418"/>
                  </a:lnTo>
                  <a:lnTo>
                    <a:pt x="216849" y="270681"/>
                  </a:lnTo>
                  <a:lnTo>
                    <a:pt x="248183" y="263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74638" y="1116020"/>
              <a:ext cx="110875" cy="128002"/>
            </a:xfrm>
            <a:custGeom>
              <a:avLst/>
              <a:gdLst/>
              <a:ahLst/>
              <a:cxnLst/>
              <a:rect l="0" t="0" r="0" b="0"/>
              <a:pathLst>
                <a:path w="110875" h="128002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4478" y="92976"/>
                  </a:lnTo>
                  <a:lnTo>
                    <a:pt x="25528" y="109953"/>
                  </a:lnTo>
                  <a:lnTo>
                    <a:pt x="41357" y="122178"/>
                  </a:lnTo>
                  <a:lnTo>
                    <a:pt x="50492" y="127075"/>
                  </a:lnTo>
                  <a:lnTo>
                    <a:pt x="58921" y="128001"/>
                  </a:lnTo>
                  <a:lnTo>
                    <a:pt x="74526" y="122790"/>
                  </a:lnTo>
                  <a:lnTo>
                    <a:pt x="96465" y="101113"/>
                  </a:lnTo>
                  <a:lnTo>
                    <a:pt x="104470" y="79254"/>
                  </a:lnTo>
                  <a:lnTo>
                    <a:pt x="110031" y="18063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50230" y="1126656"/>
              <a:ext cx="135325" cy="105593"/>
            </a:xfrm>
            <a:custGeom>
              <a:avLst/>
              <a:gdLst/>
              <a:ahLst/>
              <a:cxnLst/>
              <a:rect l="0" t="0" r="0" b="0"/>
              <a:pathLst>
                <a:path w="135325" h="105593">
                  <a:moveTo>
                    <a:pt x="40567" y="84121"/>
                  </a:moveTo>
                  <a:lnTo>
                    <a:pt x="48900" y="46643"/>
                  </a:lnTo>
                  <a:lnTo>
                    <a:pt x="49632" y="34569"/>
                  </a:lnTo>
                  <a:lnTo>
                    <a:pt x="44206" y="14915"/>
                  </a:lnTo>
                  <a:lnTo>
                    <a:pt x="39484" y="6398"/>
                  </a:lnTo>
                  <a:lnTo>
                    <a:pt x="32826" y="1890"/>
                  </a:lnTo>
                  <a:lnTo>
                    <a:pt x="16069" y="0"/>
                  </a:lnTo>
                  <a:lnTo>
                    <a:pt x="10197" y="4644"/>
                  </a:lnTo>
                  <a:lnTo>
                    <a:pt x="3673" y="22282"/>
                  </a:lnTo>
                  <a:lnTo>
                    <a:pt x="0" y="58519"/>
                  </a:lnTo>
                  <a:lnTo>
                    <a:pt x="5380" y="78981"/>
                  </a:lnTo>
                  <a:lnTo>
                    <a:pt x="10090" y="87713"/>
                  </a:lnTo>
                  <a:lnTo>
                    <a:pt x="24682" y="100535"/>
                  </a:lnTo>
                  <a:lnTo>
                    <a:pt x="33486" y="105592"/>
                  </a:lnTo>
                  <a:lnTo>
                    <a:pt x="41696" y="105454"/>
                  </a:lnTo>
                  <a:lnTo>
                    <a:pt x="49509" y="101853"/>
                  </a:lnTo>
                  <a:lnTo>
                    <a:pt x="57057" y="95942"/>
                  </a:lnTo>
                  <a:lnTo>
                    <a:pt x="65444" y="76896"/>
                  </a:lnTo>
                  <a:lnTo>
                    <a:pt x="67680" y="65266"/>
                  </a:lnTo>
                  <a:lnTo>
                    <a:pt x="70341" y="61023"/>
                  </a:lnTo>
                  <a:lnTo>
                    <a:pt x="73284" y="61703"/>
                  </a:lnTo>
                  <a:lnTo>
                    <a:pt x="82014" y="70648"/>
                  </a:lnTo>
                  <a:lnTo>
                    <a:pt x="105490" y="86498"/>
                  </a:lnTo>
                  <a:lnTo>
                    <a:pt x="135324" y="94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22455" y="1021264"/>
              <a:ext cx="26271" cy="231628"/>
            </a:xfrm>
            <a:custGeom>
              <a:avLst/>
              <a:gdLst/>
              <a:ahLst/>
              <a:cxnLst/>
              <a:rect l="0" t="0" r="0" b="0"/>
              <a:pathLst>
                <a:path w="26271" h="231628">
                  <a:moveTo>
                    <a:pt x="5214" y="0"/>
                  </a:moveTo>
                  <a:lnTo>
                    <a:pt x="2094" y="48931"/>
                  </a:lnTo>
                  <a:lnTo>
                    <a:pt x="0" y="93656"/>
                  </a:lnTo>
                  <a:lnTo>
                    <a:pt x="4184" y="150691"/>
                  </a:lnTo>
                  <a:lnTo>
                    <a:pt x="16531" y="206497"/>
                  </a:lnTo>
                  <a:lnTo>
                    <a:pt x="2627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13355" y="1010735"/>
              <a:ext cx="40656" cy="242157"/>
            </a:xfrm>
            <a:custGeom>
              <a:avLst/>
              <a:gdLst/>
              <a:ahLst/>
              <a:cxnLst/>
              <a:rect l="0" t="0" r="0" b="0"/>
              <a:pathLst>
                <a:path w="40656" h="242157">
                  <a:moveTo>
                    <a:pt x="9070" y="0"/>
                  </a:moveTo>
                  <a:lnTo>
                    <a:pt x="4" y="58617"/>
                  </a:lnTo>
                  <a:lnTo>
                    <a:pt x="0" y="112791"/>
                  </a:lnTo>
                  <a:lnTo>
                    <a:pt x="6932" y="168552"/>
                  </a:lnTo>
                  <a:lnTo>
                    <a:pt x="10459" y="195405"/>
                  </a:lnTo>
                  <a:lnTo>
                    <a:pt x="24429" y="226744"/>
                  </a:lnTo>
                  <a:lnTo>
                    <a:pt x="4065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85595" y="1137077"/>
              <a:ext cx="63173" cy="84229"/>
            </a:xfrm>
            <a:custGeom>
              <a:avLst/>
              <a:gdLst/>
              <a:ahLst/>
              <a:cxnLst/>
              <a:rect l="0" t="0" r="0" b="0"/>
              <a:pathLst>
                <a:path w="63173" h="84229">
                  <a:moveTo>
                    <a:pt x="0" y="0"/>
                  </a:moveTo>
                  <a:lnTo>
                    <a:pt x="15642" y="17981"/>
                  </a:lnTo>
                  <a:lnTo>
                    <a:pt x="40433" y="58563"/>
                  </a:lnTo>
                  <a:lnTo>
                    <a:pt x="6317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85595" y="1137077"/>
              <a:ext cx="136872" cy="305328"/>
            </a:xfrm>
            <a:custGeom>
              <a:avLst/>
              <a:gdLst/>
              <a:ahLst/>
              <a:cxnLst/>
              <a:rect l="0" t="0" r="0" b="0"/>
              <a:pathLst>
                <a:path w="136872" h="305328">
                  <a:moveTo>
                    <a:pt x="136871" y="0"/>
                  </a:moveTo>
                  <a:lnTo>
                    <a:pt x="120060" y="19151"/>
                  </a:lnTo>
                  <a:lnTo>
                    <a:pt x="94210" y="68687"/>
                  </a:lnTo>
                  <a:lnTo>
                    <a:pt x="70418" y="117448"/>
                  </a:lnTo>
                  <a:lnTo>
                    <a:pt x="42117" y="175148"/>
                  </a:lnTo>
                  <a:lnTo>
                    <a:pt x="21521" y="231122"/>
                  </a:lnTo>
                  <a:lnTo>
                    <a:pt x="3161" y="29372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6864580" y="1179191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1698509" y="3498093"/>
            <a:ext cx="1295007" cy="2442612"/>
          </a:xfrm>
          <a:custGeom>
            <a:avLst/>
            <a:gdLst/>
            <a:ahLst/>
            <a:cxnLst/>
            <a:rect l="0" t="0" r="0" b="0"/>
            <a:pathLst>
              <a:path w="1295007" h="2442612">
                <a:moveTo>
                  <a:pt x="0" y="0"/>
                </a:moveTo>
                <a:lnTo>
                  <a:pt x="1295006" y="0"/>
                </a:lnTo>
                <a:lnTo>
                  <a:pt x="1295006" y="2442611"/>
                </a:lnTo>
                <a:lnTo>
                  <a:pt x="0" y="244261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3273309" y="3485393"/>
            <a:ext cx="1295007" cy="2442612"/>
          </a:xfrm>
          <a:custGeom>
            <a:avLst/>
            <a:gdLst/>
            <a:ahLst/>
            <a:cxnLst/>
            <a:rect l="0" t="0" r="0" b="0"/>
            <a:pathLst>
              <a:path w="1295007" h="2442612">
                <a:moveTo>
                  <a:pt x="0" y="0"/>
                </a:moveTo>
                <a:lnTo>
                  <a:pt x="1295006" y="0"/>
                </a:lnTo>
                <a:lnTo>
                  <a:pt x="1295006" y="2442611"/>
                </a:lnTo>
                <a:lnTo>
                  <a:pt x="0" y="244261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4886209" y="3472693"/>
            <a:ext cx="1295007" cy="2442612"/>
          </a:xfrm>
          <a:custGeom>
            <a:avLst/>
            <a:gdLst/>
            <a:ahLst/>
            <a:cxnLst/>
            <a:rect l="0" t="0" r="0" b="0"/>
            <a:pathLst>
              <a:path w="1295007" h="2442612">
                <a:moveTo>
                  <a:pt x="0" y="0"/>
                </a:moveTo>
                <a:lnTo>
                  <a:pt x="1295006" y="0"/>
                </a:lnTo>
                <a:lnTo>
                  <a:pt x="1295006" y="2442611"/>
                </a:lnTo>
                <a:lnTo>
                  <a:pt x="0" y="244261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6511809" y="3459993"/>
            <a:ext cx="1295007" cy="2442612"/>
          </a:xfrm>
          <a:custGeom>
            <a:avLst/>
            <a:gdLst/>
            <a:ahLst/>
            <a:cxnLst/>
            <a:rect l="0" t="0" r="0" b="0"/>
            <a:pathLst>
              <a:path w="1295007" h="2442612">
                <a:moveTo>
                  <a:pt x="0" y="0"/>
                </a:moveTo>
                <a:lnTo>
                  <a:pt x="1295006" y="0"/>
                </a:lnTo>
                <a:lnTo>
                  <a:pt x="1295006" y="2442611"/>
                </a:lnTo>
                <a:lnTo>
                  <a:pt x="0" y="244261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370088" y="2035685"/>
            <a:ext cx="6591646" cy="631339"/>
            <a:chOff x="370088" y="2035685"/>
            <a:chExt cx="6591646" cy="631339"/>
          </a:xfrm>
        </p:grpSpPr>
        <p:sp>
          <p:nvSpPr>
            <p:cNvPr id="92" name="Freeform 91"/>
            <p:cNvSpPr/>
            <p:nvPr/>
          </p:nvSpPr>
          <p:spPr>
            <a:xfrm>
              <a:off x="370088" y="2214669"/>
              <a:ext cx="240565" cy="452355"/>
            </a:xfrm>
            <a:custGeom>
              <a:avLst/>
              <a:gdLst/>
              <a:ahLst/>
              <a:cxnLst/>
              <a:rect l="0" t="0" r="0" b="0"/>
              <a:pathLst>
                <a:path w="240565" h="452355">
                  <a:moveTo>
                    <a:pt x="8937" y="0"/>
                  </a:moveTo>
                  <a:lnTo>
                    <a:pt x="8937" y="48931"/>
                  </a:lnTo>
                  <a:lnTo>
                    <a:pt x="14527" y="108061"/>
                  </a:lnTo>
                  <a:lnTo>
                    <a:pt x="18002" y="156280"/>
                  </a:lnTo>
                  <a:lnTo>
                    <a:pt x="19032" y="207612"/>
                  </a:lnTo>
                  <a:lnTo>
                    <a:pt x="19337" y="259866"/>
                  </a:lnTo>
                  <a:lnTo>
                    <a:pt x="12205" y="321520"/>
                  </a:lnTo>
                  <a:lnTo>
                    <a:pt x="6463" y="375639"/>
                  </a:lnTo>
                  <a:lnTo>
                    <a:pt x="0" y="426060"/>
                  </a:lnTo>
                  <a:lnTo>
                    <a:pt x="2979" y="436118"/>
                  </a:lnTo>
                  <a:lnTo>
                    <a:pt x="8475" y="443994"/>
                  </a:lnTo>
                  <a:lnTo>
                    <a:pt x="15648" y="450414"/>
                  </a:lnTo>
                  <a:lnTo>
                    <a:pt x="23939" y="452354"/>
                  </a:lnTo>
                  <a:lnTo>
                    <a:pt x="42511" y="448271"/>
                  </a:lnTo>
                  <a:lnTo>
                    <a:pt x="92605" y="428926"/>
                  </a:lnTo>
                  <a:lnTo>
                    <a:pt x="154492" y="419558"/>
                  </a:lnTo>
                  <a:lnTo>
                    <a:pt x="212124" y="412379"/>
                  </a:lnTo>
                  <a:lnTo>
                    <a:pt x="24056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1139" y="2404182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0611" y="2204141"/>
              <a:ext cx="221099" cy="16306"/>
            </a:xfrm>
            <a:custGeom>
              <a:avLst/>
              <a:gdLst/>
              <a:ahLst/>
              <a:cxnLst/>
              <a:rect l="0" t="0" r="0" b="0"/>
              <a:pathLst>
                <a:path w="221099" h="16306">
                  <a:moveTo>
                    <a:pt x="221098" y="0"/>
                  </a:moveTo>
                  <a:lnTo>
                    <a:pt x="172167" y="0"/>
                  </a:lnTo>
                  <a:lnTo>
                    <a:pt x="118626" y="5589"/>
                  </a:lnTo>
                  <a:lnTo>
                    <a:pt x="55208" y="12997"/>
                  </a:lnTo>
                  <a:lnTo>
                    <a:pt x="33895" y="163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4880" y="2404182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105285" y="0"/>
                  </a:moveTo>
                  <a:lnTo>
                    <a:pt x="75977" y="34898"/>
                  </a:lnTo>
                  <a:lnTo>
                    <a:pt x="44052" y="9504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4352" y="2393653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29308" y="58617"/>
                  </a:lnTo>
                  <a:lnTo>
                    <a:pt x="77281" y="119816"/>
                  </a:lnTo>
                  <a:lnTo>
                    <a:pt x="105299" y="152479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7036" y="23831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6507" y="247788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09306" y="2193266"/>
              <a:ext cx="233099" cy="329091"/>
            </a:xfrm>
            <a:custGeom>
              <a:avLst/>
              <a:gdLst/>
              <a:ahLst/>
              <a:cxnLst/>
              <a:rect l="0" t="0" r="0" b="0"/>
              <a:pathLst>
                <a:path w="233099" h="329091">
                  <a:moveTo>
                    <a:pt x="33056" y="21403"/>
                  </a:moveTo>
                  <a:lnTo>
                    <a:pt x="9337" y="65366"/>
                  </a:lnTo>
                  <a:lnTo>
                    <a:pt x="6715" y="67089"/>
                  </a:lnTo>
                  <a:lnTo>
                    <a:pt x="4967" y="63559"/>
                  </a:lnTo>
                  <a:lnTo>
                    <a:pt x="3802" y="56526"/>
                  </a:lnTo>
                  <a:lnTo>
                    <a:pt x="8746" y="39353"/>
                  </a:lnTo>
                  <a:lnTo>
                    <a:pt x="24683" y="13073"/>
                  </a:lnTo>
                  <a:lnTo>
                    <a:pt x="30984" y="5321"/>
                  </a:lnTo>
                  <a:lnTo>
                    <a:pt x="38694" y="1323"/>
                  </a:lnTo>
                  <a:lnTo>
                    <a:pt x="56619" y="0"/>
                  </a:lnTo>
                  <a:lnTo>
                    <a:pt x="73164" y="6432"/>
                  </a:lnTo>
                  <a:lnTo>
                    <a:pt x="80852" y="11422"/>
                  </a:lnTo>
                  <a:lnTo>
                    <a:pt x="102850" y="40803"/>
                  </a:lnTo>
                  <a:lnTo>
                    <a:pt x="126836" y="98004"/>
                  </a:lnTo>
                  <a:lnTo>
                    <a:pt x="136069" y="151828"/>
                  </a:lnTo>
                  <a:lnTo>
                    <a:pt x="136723" y="207520"/>
                  </a:lnTo>
                  <a:lnTo>
                    <a:pt x="126800" y="260461"/>
                  </a:lnTo>
                  <a:lnTo>
                    <a:pt x="113865" y="294226"/>
                  </a:lnTo>
                  <a:lnTo>
                    <a:pt x="107985" y="305061"/>
                  </a:lnTo>
                  <a:lnTo>
                    <a:pt x="92094" y="320218"/>
                  </a:lnTo>
                  <a:lnTo>
                    <a:pt x="82944" y="325898"/>
                  </a:lnTo>
                  <a:lnTo>
                    <a:pt x="60298" y="329090"/>
                  </a:lnTo>
                  <a:lnTo>
                    <a:pt x="47708" y="328303"/>
                  </a:lnTo>
                  <a:lnTo>
                    <a:pt x="27480" y="318070"/>
                  </a:lnTo>
                  <a:lnTo>
                    <a:pt x="18810" y="310428"/>
                  </a:lnTo>
                  <a:lnTo>
                    <a:pt x="6058" y="289459"/>
                  </a:lnTo>
                  <a:lnTo>
                    <a:pt x="1019" y="277316"/>
                  </a:lnTo>
                  <a:lnTo>
                    <a:pt x="0" y="265711"/>
                  </a:lnTo>
                  <a:lnTo>
                    <a:pt x="5106" y="243458"/>
                  </a:lnTo>
                  <a:lnTo>
                    <a:pt x="10914" y="234950"/>
                  </a:lnTo>
                  <a:lnTo>
                    <a:pt x="26725" y="222378"/>
                  </a:lnTo>
                  <a:lnTo>
                    <a:pt x="48570" y="219130"/>
                  </a:lnTo>
                  <a:lnTo>
                    <a:pt x="95132" y="226576"/>
                  </a:lnTo>
                  <a:lnTo>
                    <a:pt x="148726" y="251048"/>
                  </a:lnTo>
                  <a:lnTo>
                    <a:pt x="190955" y="266677"/>
                  </a:lnTo>
                  <a:lnTo>
                    <a:pt x="200324" y="266807"/>
                  </a:lnTo>
                  <a:lnTo>
                    <a:pt x="233098" y="253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26703" y="2204141"/>
              <a:ext cx="15743" cy="315855"/>
            </a:xfrm>
            <a:custGeom>
              <a:avLst/>
              <a:gdLst/>
              <a:ahLst/>
              <a:cxnLst/>
              <a:rect l="0" t="0" r="0" b="0"/>
              <a:pathLst>
                <a:path w="15743" h="315855">
                  <a:moveTo>
                    <a:pt x="5214" y="0"/>
                  </a:moveTo>
                  <a:lnTo>
                    <a:pt x="2094" y="48930"/>
                  </a:lnTo>
                  <a:lnTo>
                    <a:pt x="0" y="96776"/>
                  </a:lnTo>
                  <a:lnTo>
                    <a:pt x="3669" y="147997"/>
                  </a:lnTo>
                  <a:lnTo>
                    <a:pt x="4756" y="197099"/>
                  </a:lnTo>
                  <a:lnTo>
                    <a:pt x="5078" y="244403"/>
                  </a:lnTo>
                  <a:lnTo>
                    <a:pt x="8293" y="286105"/>
                  </a:lnTo>
                  <a:lnTo>
                    <a:pt x="15742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96917" y="2151498"/>
              <a:ext cx="135001" cy="214041"/>
            </a:xfrm>
            <a:custGeom>
              <a:avLst/>
              <a:gdLst/>
              <a:ahLst/>
              <a:cxnLst/>
              <a:rect l="0" t="0" r="0" b="0"/>
              <a:pathLst>
                <a:path w="135001" h="214041">
                  <a:moveTo>
                    <a:pt x="135000" y="157928"/>
                  </a:moveTo>
                  <a:lnTo>
                    <a:pt x="110953" y="167503"/>
                  </a:lnTo>
                  <a:lnTo>
                    <a:pt x="49878" y="207805"/>
                  </a:lnTo>
                  <a:lnTo>
                    <a:pt x="39647" y="212236"/>
                  </a:lnTo>
                  <a:lnTo>
                    <a:pt x="18921" y="214040"/>
                  </a:lnTo>
                  <a:lnTo>
                    <a:pt x="8481" y="212883"/>
                  </a:lnTo>
                  <a:lnTo>
                    <a:pt x="2691" y="208603"/>
                  </a:lnTo>
                  <a:lnTo>
                    <a:pt x="0" y="202239"/>
                  </a:lnTo>
                  <a:lnTo>
                    <a:pt x="131" y="185811"/>
                  </a:lnTo>
                  <a:lnTo>
                    <a:pt x="12893" y="130794"/>
                  </a:lnTo>
                  <a:lnTo>
                    <a:pt x="29810" y="74286"/>
                  </a:lnTo>
                  <a:lnTo>
                    <a:pt x="37152" y="39168"/>
                  </a:lnTo>
                  <a:lnTo>
                    <a:pt x="402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68035" y="2284456"/>
              <a:ext cx="190940" cy="195943"/>
            </a:xfrm>
            <a:custGeom>
              <a:avLst/>
              <a:gdLst/>
              <a:ahLst/>
              <a:cxnLst/>
              <a:rect l="0" t="0" r="0" b="0"/>
              <a:pathLst>
                <a:path w="190940" h="195943">
                  <a:moveTo>
                    <a:pt x="116607" y="24970"/>
                  </a:moveTo>
                  <a:lnTo>
                    <a:pt x="98626" y="9328"/>
                  </a:lnTo>
                  <a:lnTo>
                    <a:pt x="81709" y="1250"/>
                  </a:lnTo>
                  <a:lnTo>
                    <a:pt x="62492" y="0"/>
                  </a:lnTo>
                  <a:lnTo>
                    <a:pt x="42253" y="4513"/>
                  </a:lnTo>
                  <a:lnTo>
                    <a:pt x="21560" y="14318"/>
                  </a:lnTo>
                  <a:lnTo>
                    <a:pt x="6903" y="29594"/>
                  </a:lnTo>
                  <a:lnTo>
                    <a:pt x="1357" y="38581"/>
                  </a:lnTo>
                  <a:lnTo>
                    <a:pt x="0" y="46912"/>
                  </a:lnTo>
                  <a:lnTo>
                    <a:pt x="1434" y="54806"/>
                  </a:lnTo>
                  <a:lnTo>
                    <a:pt x="4730" y="62408"/>
                  </a:lnTo>
                  <a:lnTo>
                    <a:pt x="17751" y="73974"/>
                  </a:lnTo>
                  <a:lnTo>
                    <a:pt x="36406" y="81844"/>
                  </a:lnTo>
                  <a:lnTo>
                    <a:pt x="86510" y="86897"/>
                  </a:lnTo>
                  <a:lnTo>
                    <a:pt x="135879" y="93484"/>
                  </a:lnTo>
                  <a:lnTo>
                    <a:pt x="168721" y="108311"/>
                  </a:lnTo>
                  <a:lnTo>
                    <a:pt x="183832" y="124011"/>
                  </a:lnTo>
                  <a:lnTo>
                    <a:pt x="189500" y="133111"/>
                  </a:lnTo>
                  <a:lnTo>
                    <a:pt x="190939" y="142688"/>
                  </a:lnTo>
                  <a:lnTo>
                    <a:pt x="186298" y="162686"/>
                  </a:lnTo>
                  <a:lnTo>
                    <a:pt x="180615" y="170593"/>
                  </a:lnTo>
                  <a:lnTo>
                    <a:pt x="164942" y="182498"/>
                  </a:lnTo>
                  <a:lnTo>
                    <a:pt x="130799" y="195777"/>
                  </a:lnTo>
                  <a:lnTo>
                    <a:pt x="91046" y="195942"/>
                  </a:lnTo>
                  <a:lnTo>
                    <a:pt x="34198" y="185424"/>
                  </a:lnTo>
                  <a:lnTo>
                    <a:pt x="21851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53748" y="2098855"/>
              <a:ext cx="41465" cy="389556"/>
            </a:xfrm>
            <a:custGeom>
              <a:avLst/>
              <a:gdLst/>
              <a:ahLst/>
              <a:cxnLst/>
              <a:rect l="0" t="0" r="0" b="0"/>
              <a:pathLst>
                <a:path w="41465" h="389556">
                  <a:moveTo>
                    <a:pt x="9878" y="0"/>
                  </a:moveTo>
                  <a:lnTo>
                    <a:pt x="2643" y="27557"/>
                  </a:lnTo>
                  <a:lnTo>
                    <a:pt x="0" y="90018"/>
                  </a:lnTo>
                  <a:lnTo>
                    <a:pt x="5068" y="152833"/>
                  </a:lnTo>
                  <a:lnTo>
                    <a:pt x="10098" y="213507"/>
                  </a:lnTo>
                  <a:lnTo>
                    <a:pt x="18024" y="267952"/>
                  </a:lnTo>
                  <a:lnTo>
                    <a:pt x="25525" y="328750"/>
                  </a:lnTo>
                  <a:lnTo>
                    <a:pt x="4146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79398" y="2235726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26086" y="17958"/>
                  </a:lnTo>
                  <a:lnTo>
                    <a:pt x="68077" y="35149"/>
                  </a:lnTo>
                  <a:lnTo>
                    <a:pt x="17414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06900" y="2319954"/>
              <a:ext cx="129430" cy="179468"/>
            </a:xfrm>
            <a:custGeom>
              <a:avLst/>
              <a:gdLst/>
              <a:ahLst/>
              <a:cxnLst/>
              <a:rect l="0" t="0" r="0" b="0"/>
              <a:pathLst>
                <a:path w="129430" h="179468">
                  <a:moveTo>
                    <a:pt x="14654" y="42114"/>
                  </a:moveTo>
                  <a:lnTo>
                    <a:pt x="0" y="86077"/>
                  </a:lnTo>
                  <a:lnTo>
                    <a:pt x="1083" y="121950"/>
                  </a:lnTo>
                  <a:lnTo>
                    <a:pt x="9013" y="142328"/>
                  </a:lnTo>
                  <a:lnTo>
                    <a:pt x="33167" y="174473"/>
                  </a:lnTo>
                  <a:lnTo>
                    <a:pt x="42204" y="178316"/>
                  </a:lnTo>
                  <a:lnTo>
                    <a:pt x="64723" y="179467"/>
                  </a:lnTo>
                  <a:lnTo>
                    <a:pt x="84090" y="172960"/>
                  </a:lnTo>
                  <a:lnTo>
                    <a:pt x="92530" y="167949"/>
                  </a:lnTo>
                  <a:lnTo>
                    <a:pt x="105028" y="149903"/>
                  </a:lnTo>
                  <a:lnTo>
                    <a:pt x="125211" y="93916"/>
                  </a:lnTo>
                  <a:lnTo>
                    <a:pt x="129429" y="41255"/>
                  </a:lnTo>
                  <a:lnTo>
                    <a:pt x="128836" y="18335"/>
                  </a:lnTo>
                  <a:lnTo>
                    <a:pt x="127040" y="12223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24708" y="2086145"/>
              <a:ext cx="291686" cy="399485"/>
            </a:xfrm>
            <a:custGeom>
              <a:avLst/>
              <a:gdLst/>
              <a:ahLst/>
              <a:cxnLst/>
              <a:rect l="0" t="0" r="0" b="0"/>
              <a:pathLst>
                <a:path w="291686" h="399485">
                  <a:moveTo>
                    <a:pt x="70586" y="349622"/>
                  </a:moveTo>
                  <a:lnTo>
                    <a:pt x="81765" y="338444"/>
                  </a:lnTo>
                  <a:lnTo>
                    <a:pt x="87253" y="320478"/>
                  </a:lnTo>
                  <a:lnTo>
                    <a:pt x="88717" y="309136"/>
                  </a:lnTo>
                  <a:lnTo>
                    <a:pt x="84103" y="290294"/>
                  </a:lnTo>
                  <a:lnTo>
                    <a:pt x="79598" y="281994"/>
                  </a:lnTo>
                  <a:lnTo>
                    <a:pt x="71915" y="276461"/>
                  </a:lnTo>
                  <a:lnTo>
                    <a:pt x="50900" y="270313"/>
                  </a:lnTo>
                  <a:lnTo>
                    <a:pt x="41084" y="271013"/>
                  </a:lnTo>
                  <a:lnTo>
                    <a:pt x="23939" y="278030"/>
                  </a:lnTo>
                  <a:lnTo>
                    <a:pt x="11640" y="292067"/>
                  </a:lnTo>
                  <a:lnTo>
                    <a:pt x="3444" y="311174"/>
                  </a:lnTo>
                  <a:lnTo>
                    <a:pt x="0" y="347069"/>
                  </a:lnTo>
                  <a:lnTo>
                    <a:pt x="3340" y="369545"/>
                  </a:lnTo>
                  <a:lnTo>
                    <a:pt x="11843" y="388112"/>
                  </a:lnTo>
                  <a:lnTo>
                    <a:pt x="17386" y="396339"/>
                  </a:lnTo>
                  <a:lnTo>
                    <a:pt x="24591" y="399484"/>
                  </a:lnTo>
                  <a:lnTo>
                    <a:pt x="32904" y="399242"/>
                  </a:lnTo>
                  <a:lnTo>
                    <a:pt x="50329" y="392732"/>
                  </a:lnTo>
                  <a:lnTo>
                    <a:pt x="65873" y="382040"/>
                  </a:lnTo>
                  <a:lnTo>
                    <a:pt x="77460" y="366370"/>
                  </a:lnTo>
                  <a:lnTo>
                    <a:pt x="105417" y="309064"/>
                  </a:lnTo>
                  <a:lnTo>
                    <a:pt x="122484" y="251361"/>
                  </a:lnTo>
                  <a:lnTo>
                    <a:pt x="130417" y="201185"/>
                  </a:lnTo>
                  <a:lnTo>
                    <a:pt x="138687" y="143007"/>
                  </a:lnTo>
                  <a:lnTo>
                    <a:pt x="143180" y="82079"/>
                  </a:lnTo>
                  <a:lnTo>
                    <a:pt x="140948" y="23770"/>
                  </a:lnTo>
                  <a:lnTo>
                    <a:pt x="138551" y="9555"/>
                  </a:lnTo>
                  <a:lnTo>
                    <a:pt x="133444" y="2418"/>
                  </a:lnTo>
                  <a:lnTo>
                    <a:pt x="126530" y="0"/>
                  </a:lnTo>
                  <a:lnTo>
                    <a:pt x="118410" y="727"/>
                  </a:lnTo>
                  <a:lnTo>
                    <a:pt x="112998" y="5892"/>
                  </a:lnTo>
                  <a:lnTo>
                    <a:pt x="98008" y="66260"/>
                  </a:lnTo>
                  <a:lnTo>
                    <a:pt x="99119" y="115795"/>
                  </a:lnTo>
                  <a:lnTo>
                    <a:pt x="101267" y="167516"/>
                  </a:lnTo>
                  <a:lnTo>
                    <a:pt x="107493" y="219886"/>
                  </a:lnTo>
                  <a:lnTo>
                    <a:pt x="120077" y="280408"/>
                  </a:lnTo>
                  <a:lnTo>
                    <a:pt x="126898" y="304823"/>
                  </a:lnTo>
                  <a:lnTo>
                    <a:pt x="130354" y="309227"/>
                  </a:lnTo>
                  <a:lnTo>
                    <a:pt x="133828" y="308654"/>
                  </a:lnTo>
                  <a:lnTo>
                    <a:pt x="160890" y="275641"/>
                  </a:lnTo>
                  <a:lnTo>
                    <a:pt x="208257" y="252244"/>
                  </a:lnTo>
                  <a:lnTo>
                    <a:pt x="268538" y="242259"/>
                  </a:lnTo>
                  <a:lnTo>
                    <a:pt x="279763" y="239442"/>
                  </a:lnTo>
                  <a:lnTo>
                    <a:pt x="286077" y="234055"/>
                  </a:lnTo>
                  <a:lnTo>
                    <a:pt x="289116" y="226954"/>
                  </a:lnTo>
                  <a:lnTo>
                    <a:pt x="289972" y="218711"/>
                  </a:lnTo>
                  <a:lnTo>
                    <a:pt x="285864" y="213215"/>
                  </a:lnTo>
                  <a:lnTo>
                    <a:pt x="268821" y="207109"/>
                  </a:lnTo>
                  <a:lnTo>
                    <a:pt x="238507" y="209260"/>
                  </a:lnTo>
                  <a:lnTo>
                    <a:pt x="220867" y="217439"/>
                  </a:lnTo>
                  <a:lnTo>
                    <a:pt x="212888" y="222896"/>
                  </a:lnTo>
                  <a:lnTo>
                    <a:pt x="207568" y="231213"/>
                  </a:lnTo>
                  <a:lnTo>
                    <a:pt x="201657" y="252932"/>
                  </a:lnTo>
                  <a:lnTo>
                    <a:pt x="203919" y="291468"/>
                  </a:lnTo>
                  <a:lnTo>
                    <a:pt x="212124" y="312468"/>
                  </a:lnTo>
                  <a:lnTo>
                    <a:pt x="217587" y="321343"/>
                  </a:lnTo>
                  <a:lnTo>
                    <a:pt x="236136" y="334324"/>
                  </a:lnTo>
                  <a:lnTo>
                    <a:pt x="266647" y="345090"/>
                  </a:lnTo>
                  <a:lnTo>
                    <a:pt x="291685" y="349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84504" y="2324548"/>
              <a:ext cx="142460" cy="142806"/>
            </a:xfrm>
            <a:custGeom>
              <a:avLst/>
              <a:gdLst/>
              <a:ahLst/>
              <a:cxnLst/>
              <a:rect l="0" t="0" r="0" b="0"/>
              <a:pathLst>
                <a:path w="142460" h="142806">
                  <a:moveTo>
                    <a:pt x="5589" y="26991"/>
                  </a:moveTo>
                  <a:lnTo>
                    <a:pt x="0" y="43759"/>
                  </a:lnTo>
                  <a:lnTo>
                    <a:pt x="375" y="61350"/>
                  </a:lnTo>
                  <a:lnTo>
                    <a:pt x="2113" y="70954"/>
                  </a:lnTo>
                  <a:lnTo>
                    <a:pt x="3271" y="72678"/>
                  </a:lnTo>
                  <a:lnTo>
                    <a:pt x="10873" y="35449"/>
                  </a:lnTo>
                  <a:lnTo>
                    <a:pt x="25742" y="10910"/>
                  </a:lnTo>
                  <a:lnTo>
                    <a:pt x="34232" y="5742"/>
                  </a:lnTo>
                  <a:lnTo>
                    <a:pt x="56144" y="0"/>
                  </a:lnTo>
                  <a:lnTo>
                    <a:pt x="66198" y="808"/>
                  </a:lnTo>
                  <a:lnTo>
                    <a:pt x="83609" y="7946"/>
                  </a:lnTo>
                  <a:lnTo>
                    <a:pt x="106565" y="30707"/>
                  </a:lnTo>
                  <a:lnTo>
                    <a:pt x="126877" y="71009"/>
                  </a:lnTo>
                  <a:lnTo>
                    <a:pt x="139034" y="116578"/>
                  </a:lnTo>
                  <a:lnTo>
                    <a:pt x="142459" y="142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94597" y="2130441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2946" y="42692"/>
                  </a:lnTo>
                  <a:lnTo>
                    <a:pt x="0" y="65767"/>
                  </a:lnTo>
                  <a:lnTo>
                    <a:pt x="3748" y="112813"/>
                  </a:lnTo>
                  <a:lnTo>
                    <a:pt x="6549" y="169517"/>
                  </a:lnTo>
                  <a:lnTo>
                    <a:pt x="13098" y="222713"/>
                  </a:lnTo>
                  <a:lnTo>
                    <a:pt x="19023" y="280082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37492" y="224625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2248" y="0"/>
                  </a:lnTo>
                  <a:lnTo>
                    <a:pt x="71356" y="5590"/>
                  </a:lnTo>
                  <a:lnTo>
                    <a:pt x="12632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53251" y="2258978"/>
              <a:ext cx="145246" cy="208376"/>
            </a:xfrm>
            <a:custGeom>
              <a:avLst/>
              <a:gdLst/>
              <a:ahLst/>
              <a:cxnLst/>
              <a:rect l="0" t="0" r="0" b="0"/>
              <a:pathLst>
                <a:path w="145246" h="208376">
                  <a:moveTo>
                    <a:pt x="121153" y="8333"/>
                  </a:moveTo>
                  <a:lnTo>
                    <a:pt x="83675" y="0"/>
                  </a:lnTo>
                  <a:lnTo>
                    <a:pt x="48827" y="1575"/>
                  </a:lnTo>
                  <a:lnTo>
                    <a:pt x="27007" y="7669"/>
                  </a:lnTo>
                  <a:lnTo>
                    <a:pt x="5611" y="18177"/>
                  </a:lnTo>
                  <a:lnTo>
                    <a:pt x="841" y="24254"/>
                  </a:lnTo>
                  <a:lnTo>
                    <a:pt x="0" y="30646"/>
                  </a:lnTo>
                  <a:lnTo>
                    <a:pt x="1780" y="37246"/>
                  </a:lnTo>
                  <a:lnTo>
                    <a:pt x="7646" y="42817"/>
                  </a:lnTo>
                  <a:lnTo>
                    <a:pt x="50682" y="60162"/>
                  </a:lnTo>
                  <a:lnTo>
                    <a:pt x="98654" y="80442"/>
                  </a:lnTo>
                  <a:lnTo>
                    <a:pt x="125665" y="100149"/>
                  </a:lnTo>
                  <a:lnTo>
                    <a:pt x="142897" y="126395"/>
                  </a:lnTo>
                  <a:lnTo>
                    <a:pt x="145245" y="146203"/>
                  </a:lnTo>
                  <a:lnTo>
                    <a:pt x="144233" y="156399"/>
                  </a:lnTo>
                  <a:lnTo>
                    <a:pt x="140049" y="164365"/>
                  </a:lnTo>
                  <a:lnTo>
                    <a:pt x="126042" y="176337"/>
                  </a:lnTo>
                  <a:lnTo>
                    <a:pt x="68015" y="201008"/>
                  </a:lnTo>
                  <a:lnTo>
                    <a:pt x="15868" y="20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811054" y="2258680"/>
              <a:ext cx="156745" cy="177088"/>
            </a:xfrm>
            <a:custGeom>
              <a:avLst/>
              <a:gdLst/>
              <a:ahLst/>
              <a:cxnLst/>
              <a:rect l="0" t="0" r="0" b="0"/>
              <a:pathLst>
                <a:path w="156745" h="177088">
                  <a:moveTo>
                    <a:pt x="147661" y="19160"/>
                  </a:moveTo>
                  <a:lnTo>
                    <a:pt x="89044" y="4506"/>
                  </a:lnTo>
                  <a:lnTo>
                    <a:pt x="48664" y="0"/>
                  </a:lnTo>
                  <a:lnTo>
                    <a:pt x="27233" y="5185"/>
                  </a:lnTo>
                  <a:lnTo>
                    <a:pt x="18243" y="9843"/>
                  </a:lnTo>
                  <a:lnTo>
                    <a:pt x="5133" y="24378"/>
                  </a:lnTo>
                  <a:lnTo>
                    <a:pt x="0" y="33167"/>
                  </a:lnTo>
                  <a:lnTo>
                    <a:pt x="87" y="41366"/>
                  </a:lnTo>
                  <a:lnTo>
                    <a:pt x="3655" y="49172"/>
                  </a:lnTo>
                  <a:lnTo>
                    <a:pt x="9543" y="56716"/>
                  </a:lnTo>
                  <a:lnTo>
                    <a:pt x="28563" y="65097"/>
                  </a:lnTo>
                  <a:lnTo>
                    <a:pt x="91293" y="79325"/>
                  </a:lnTo>
                  <a:lnTo>
                    <a:pt x="136396" y="96078"/>
                  </a:lnTo>
                  <a:lnTo>
                    <a:pt x="147170" y="102024"/>
                  </a:lnTo>
                  <a:lnTo>
                    <a:pt x="153183" y="110668"/>
                  </a:lnTo>
                  <a:lnTo>
                    <a:pt x="156744" y="132750"/>
                  </a:lnTo>
                  <a:lnTo>
                    <a:pt x="153716" y="141680"/>
                  </a:lnTo>
                  <a:lnTo>
                    <a:pt x="140993" y="154722"/>
                  </a:lnTo>
                  <a:lnTo>
                    <a:pt x="114100" y="168641"/>
                  </a:lnTo>
                  <a:lnTo>
                    <a:pt x="57959" y="175975"/>
                  </a:lnTo>
                  <a:lnTo>
                    <a:pt x="31847" y="177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22649" y="2282712"/>
              <a:ext cx="129296" cy="308687"/>
            </a:xfrm>
            <a:custGeom>
              <a:avLst/>
              <a:gdLst/>
              <a:ahLst/>
              <a:cxnLst/>
              <a:rect l="0" t="0" r="0" b="0"/>
              <a:pathLst>
                <a:path w="129296" h="308687">
                  <a:moveTo>
                    <a:pt x="20294" y="121470"/>
                  </a:moveTo>
                  <a:lnTo>
                    <a:pt x="20294" y="180087"/>
                  </a:lnTo>
                  <a:lnTo>
                    <a:pt x="27529" y="234261"/>
                  </a:lnTo>
                  <a:lnTo>
                    <a:pt x="30171" y="290022"/>
                  </a:lnTo>
                  <a:lnTo>
                    <a:pt x="30388" y="304028"/>
                  </a:lnTo>
                  <a:lnTo>
                    <a:pt x="28193" y="308686"/>
                  </a:lnTo>
                  <a:lnTo>
                    <a:pt x="24390" y="307112"/>
                  </a:lnTo>
                  <a:lnTo>
                    <a:pt x="19515" y="301383"/>
                  </a:lnTo>
                  <a:lnTo>
                    <a:pt x="10521" y="242926"/>
                  </a:lnTo>
                  <a:lnTo>
                    <a:pt x="3101" y="192422"/>
                  </a:lnTo>
                  <a:lnTo>
                    <a:pt x="0" y="129723"/>
                  </a:lnTo>
                  <a:lnTo>
                    <a:pt x="4977" y="72537"/>
                  </a:lnTo>
                  <a:lnTo>
                    <a:pt x="18395" y="28616"/>
                  </a:lnTo>
                  <a:lnTo>
                    <a:pt x="29588" y="11571"/>
                  </a:lnTo>
                  <a:lnTo>
                    <a:pt x="38188" y="6090"/>
                  </a:lnTo>
                  <a:lnTo>
                    <a:pt x="60222" y="0"/>
                  </a:lnTo>
                  <a:lnTo>
                    <a:pt x="93346" y="2161"/>
                  </a:lnTo>
                  <a:lnTo>
                    <a:pt x="101750" y="6836"/>
                  </a:lnTo>
                  <a:lnTo>
                    <a:pt x="114208" y="21388"/>
                  </a:lnTo>
                  <a:lnTo>
                    <a:pt x="127799" y="49312"/>
                  </a:lnTo>
                  <a:lnTo>
                    <a:pt x="129295" y="69513"/>
                  </a:lnTo>
                  <a:lnTo>
                    <a:pt x="124891" y="89019"/>
                  </a:lnTo>
                  <a:lnTo>
                    <a:pt x="102999" y="120606"/>
                  </a:lnTo>
                  <a:lnTo>
                    <a:pt x="96488" y="127913"/>
                  </a:lnTo>
                  <a:lnTo>
                    <a:pt x="87467" y="131614"/>
                  </a:lnTo>
                  <a:lnTo>
                    <a:pt x="30822" y="131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11399" y="2046213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20878"/>
                  </a:lnTo>
                  <a:lnTo>
                    <a:pt x="9065" y="271206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95626" y="2256783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8334" y="37478"/>
                  </a:lnTo>
                  <a:lnTo>
                    <a:pt x="17476" y="92976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06155" y="21409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32497" y="2035685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899"/>
                  </a:lnTo>
                  <a:lnTo>
                    <a:pt x="17475" y="219091"/>
                  </a:lnTo>
                  <a:lnTo>
                    <a:pt x="23469" y="274037"/>
                  </a:lnTo>
                  <a:lnTo>
                    <a:pt x="29181" y="312823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79855" y="2172555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04707" y="3120"/>
                  </a:lnTo>
                  <a:lnTo>
                    <a:pt x="4533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783230" y="2256783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00994" y="21199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53637" y="2257082"/>
              <a:ext cx="136871" cy="157629"/>
            </a:xfrm>
            <a:custGeom>
              <a:avLst/>
              <a:gdLst/>
              <a:ahLst/>
              <a:cxnLst/>
              <a:rect l="0" t="0" r="0" b="0"/>
              <a:pathLst>
                <a:path w="136871" h="157629">
                  <a:moveTo>
                    <a:pt x="0" y="10229"/>
                  </a:moveTo>
                  <a:lnTo>
                    <a:pt x="14654" y="68846"/>
                  </a:lnTo>
                  <a:lnTo>
                    <a:pt x="25858" y="107596"/>
                  </a:lnTo>
                  <a:lnTo>
                    <a:pt x="23971" y="102636"/>
                  </a:lnTo>
                  <a:lnTo>
                    <a:pt x="22802" y="62451"/>
                  </a:lnTo>
                  <a:lnTo>
                    <a:pt x="30803" y="25443"/>
                  </a:lnTo>
                  <a:lnTo>
                    <a:pt x="41377" y="6852"/>
                  </a:lnTo>
                  <a:lnTo>
                    <a:pt x="48641" y="2129"/>
                  </a:lnTo>
                  <a:lnTo>
                    <a:pt x="66072" y="0"/>
                  </a:lnTo>
                  <a:lnTo>
                    <a:pt x="85517" y="9193"/>
                  </a:lnTo>
                  <a:lnTo>
                    <a:pt x="103518" y="24976"/>
                  </a:lnTo>
                  <a:lnTo>
                    <a:pt x="124606" y="63705"/>
                  </a:lnTo>
                  <a:lnTo>
                    <a:pt x="131420" y="85469"/>
                  </a:lnTo>
                  <a:lnTo>
                    <a:pt x="135794" y="131330"/>
                  </a:lnTo>
                  <a:lnTo>
                    <a:pt x="136870" y="157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74792" y="2088327"/>
              <a:ext cx="10473" cy="326384"/>
            </a:xfrm>
            <a:custGeom>
              <a:avLst/>
              <a:gdLst/>
              <a:ahLst/>
              <a:cxnLst/>
              <a:rect l="0" t="0" r="0" b="0"/>
              <a:pathLst>
                <a:path w="10473" h="326384">
                  <a:moveTo>
                    <a:pt x="10472" y="0"/>
                  </a:moveTo>
                  <a:lnTo>
                    <a:pt x="2139" y="52050"/>
                  </a:lnTo>
                  <a:lnTo>
                    <a:pt x="594" y="111349"/>
                  </a:lnTo>
                  <a:lnTo>
                    <a:pt x="136" y="174542"/>
                  </a:lnTo>
                  <a:lnTo>
                    <a:pt x="0" y="230311"/>
                  </a:lnTo>
                  <a:lnTo>
                    <a:pt x="5544" y="290379"/>
                  </a:lnTo>
                  <a:lnTo>
                    <a:pt x="1047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01036" y="222519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76722" y="1169"/>
                  </a:lnTo>
                  <a:lnTo>
                    <a:pt x="2720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45464" y="2318282"/>
              <a:ext cx="135091" cy="130948"/>
            </a:xfrm>
            <a:custGeom>
              <a:avLst/>
              <a:gdLst/>
              <a:ahLst/>
              <a:cxnLst/>
              <a:rect l="0" t="0" r="0" b="0"/>
              <a:pathLst>
                <a:path w="135091" h="130948">
                  <a:moveTo>
                    <a:pt x="97727" y="12200"/>
                  </a:moveTo>
                  <a:lnTo>
                    <a:pt x="80960" y="6611"/>
                  </a:lnTo>
                  <a:lnTo>
                    <a:pt x="48175" y="8725"/>
                  </a:lnTo>
                  <a:lnTo>
                    <a:pt x="28521" y="16895"/>
                  </a:lnTo>
                  <a:lnTo>
                    <a:pt x="20004" y="22349"/>
                  </a:lnTo>
                  <a:lnTo>
                    <a:pt x="7422" y="37768"/>
                  </a:lnTo>
                  <a:lnTo>
                    <a:pt x="2429" y="46793"/>
                  </a:lnTo>
                  <a:lnTo>
                    <a:pt x="0" y="69299"/>
                  </a:lnTo>
                  <a:lnTo>
                    <a:pt x="3990" y="92560"/>
                  </a:lnTo>
                  <a:lnTo>
                    <a:pt x="13562" y="110697"/>
                  </a:lnTo>
                  <a:lnTo>
                    <a:pt x="28736" y="123437"/>
                  </a:lnTo>
                  <a:lnTo>
                    <a:pt x="37695" y="128472"/>
                  </a:lnTo>
                  <a:lnTo>
                    <a:pt x="57008" y="130947"/>
                  </a:lnTo>
                  <a:lnTo>
                    <a:pt x="77290" y="126978"/>
                  </a:lnTo>
                  <a:lnTo>
                    <a:pt x="98003" y="117415"/>
                  </a:lnTo>
                  <a:lnTo>
                    <a:pt x="123805" y="93288"/>
                  </a:lnTo>
                  <a:lnTo>
                    <a:pt x="132714" y="70856"/>
                  </a:lnTo>
                  <a:lnTo>
                    <a:pt x="135090" y="58323"/>
                  </a:lnTo>
                  <a:lnTo>
                    <a:pt x="131491" y="35039"/>
                  </a:lnTo>
                  <a:lnTo>
                    <a:pt x="127255" y="23917"/>
                  </a:lnTo>
                  <a:lnTo>
                    <a:pt x="113190" y="8439"/>
                  </a:lnTo>
                  <a:lnTo>
                    <a:pt x="104527" y="2674"/>
                  </a:lnTo>
                  <a:lnTo>
                    <a:pt x="96411" y="0"/>
                  </a:lnTo>
                  <a:lnTo>
                    <a:pt x="66142" y="1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85389" y="2109384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128" y="161870"/>
                  </a:lnTo>
                  <a:lnTo>
                    <a:pt x="37" y="216677"/>
                  </a:lnTo>
                  <a:lnTo>
                    <a:pt x="11" y="269961"/>
                  </a:lnTo>
                  <a:lnTo>
                    <a:pt x="2" y="33079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91548" y="2109384"/>
              <a:ext cx="214898" cy="246260"/>
            </a:xfrm>
            <a:custGeom>
              <a:avLst/>
              <a:gdLst/>
              <a:ahLst/>
              <a:cxnLst/>
              <a:rect l="0" t="0" r="0" b="0"/>
              <a:pathLst>
                <a:path w="214898" h="246260">
                  <a:moveTo>
                    <a:pt x="214897" y="189513"/>
                  </a:moveTo>
                  <a:lnTo>
                    <a:pt x="172206" y="192633"/>
                  </a:lnTo>
                  <a:lnTo>
                    <a:pt x="121235" y="208641"/>
                  </a:lnTo>
                  <a:lnTo>
                    <a:pt x="66516" y="237707"/>
                  </a:lnTo>
                  <a:lnTo>
                    <a:pt x="46005" y="245247"/>
                  </a:lnTo>
                  <a:lnTo>
                    <a:pt x="25190" y="246259"/>
                  </a:lnTo>
                  <a:lnTo>
                    <a:pt x="14727" y="244891"/>
                  </a:lnTo>
                  <a:lnTo>
                    <a:pt x="7751" y="238130"/>
                  </a:lnTo>
                  <a:lnTo>
                    <a:pt x="0" y="215020"/>
                  </a:lnTo>
                  <a:lnTo>
                    <a:pt x="1225" y="180303"/>
                  </a:lnTo>
                  <a:lnTo>
                    <a:pt x="15372" y="123396"/>
                  </a:lnTo>
                  <a:lnTo>
                    <a:pt x="32471" y="64169"/>
                  </a:lnTo>
                  <a:lnTo>
                    <a:pt x="43335" y="24374"/>
                  </a:lnTo>
                  <a:lnTo>
                    <a:pt x="464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06528" y="2098855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8466" y="48931"/>
                  </a:lnTo>
                  <a:lnTo>
                    <a:pt x="20133" y="99896"/>
                  </a:lnTo>
                  <a:lnTo>
                    <a:pt x="13374" y="159451"/>
                  </a:lnTo>
                  <a:lnTo>
                    <a:pt x="11372" y="215311"/>
                  </a:lnTo>
                  <a:lnTo>
                    <a:pt x="10779" y="267737"/>
                  </a:lnTo>
                  <a:lnTo>
                    <a:pt x="10603" y="321485"/>
                  </a:lnTo>
                  <a:lnTo>
                    <a:pt x="4954" y="37597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980186" y="2267311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88936" y="3120"/>
                  </a:lnTo>
                  <a:lnTo>
                    <a:pt x="135625" y="17959"/>
                  </a:lnTo>
                  <a:lnTo>
                    <a:pt x="83289" y="31667"/>
                  </a:lnTo>
                  <a:lnTo>
                    <a:pt x="27891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90756" y="2285183"/>
              <a:ext cx="115898" cy="215471"/>
            </a:xfrm>
            <a:custGeom>
              <a:avLst/>
              <a:gdLst/>
              <a:ahLst/>
              <a:cxnLst/>
              <a:rect l="0" t="0" r="0" b="0"/>
              <a:pathLst>
                <a:path w="115898" h="215471">
                  <a:moveTo>
                    <a:pt x="0" y="108470"/>
                  </a:moveTo>
                  <a:lnTo>
                    <a:pt x="37478" y="100137"/>
                  </a:lnTo>
                  <a:lnTo>
                    <a:pt x="61111" y="96578"/>
                  </a:lnTo>
                  <a:lnTo>
                    <a:pt x="92976" y="81420"/>
                  </a:lnTo>
                  <a:lnTo>
                    <a:pt x="109953" y="68762"/>
                  </a:lnTo>
                  <a:lnTo>
                    <a:pt x="114246" y="60941"/>
                  </a:lnTo>
                  <a:lnTo>
                    <a:pt x="115897" y="42893"/>
                  </a:lnTo>
                  <a:lnTo>
                    <a:pt x="109611" y="26292"/>
                  </a:lnTo>
                  <a:lnTo>
                    <a:pt x="104660" y="18590"/>
                  </a:lnTo>
                  <a:lnTo>
                    <a:pt x="89799" y="6912"/>
                  </a:lnTo>
                  <a:lnTo>
                    <a:pt x="80923" y="2161"/>
                  </a:lnTo>
                  <a:lnTo>
                    <a:pt x="61702" y="0"/>
                  </a:lnTo>
                  <a:lnTo>
                    <a:pt x="42631" y="4110"/>
                  </a:lnTo>
                  <a:lnTo>
                    <a:pt x="26356" y="13735"/>
                  </a:lnTo>
                  <a:lnTo>
                    <a:pt x="14443" y="28931"/>
                  </a:lnTo>
                  <a:lnTo>
                    <a:pt x="6419" y="48553"/>
                  </a:lnTo>
                  <a:lnTo>
                    <a:pt x="1268" y="102398"/>
                  </a:lnTo>
                  <a:lnTo>
                    <a:pt x="5840" y="157834"/>
                  </a:lnTo>
                  <a:lnTo>
                    <a:pt x="20318" y="191727"/>
                  </a:lnTo>
                  <a:lnTo>
                    <a:pt x="35936" y="207085"/>
                  </a:lnTo>
                  <a:lnTo>
                    <a:pt x="45014" y="212818"/>
                  </a:lnTo>
                  <a:lnTo>
                    <a:pt x="53406" y="215470"/>
                  </a:lnTo>
                  <a:lnTo>
                    <a:pt x="84228" y="213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29920" y="2331734"/>
              <a:ext cx="176692" cy="176313"/>
            </a:xfrm>
            <a:custGeom>
              <a:avLst/>
              <a:gdLst/>
              <a:ahLst/>
              <a:cxnLst/>
              <a:rect l="0" t="0" r="0" b="0"/>
              <a:pathLst>
                <a:path w="176692" h="176313">
                  <a:moveTo>
                    <a:pt x="71406" y="114562"/>
                  </a:moveTo>
                  <a:lnTo>
                    <a:pt x="95125" y="70599"/>
                  </a:lnTo>
                  <a:lnTo>
                    <a:pt x="96376" y="50569"/>
                  </a:lnTo>
                  <a:lnTo>
                    <a:pt x="91862" y="29969"/>
                  </a:lnTo>
                  <a:lnTo>
                    <a:pt x="82057" y="9115"/>
                  </a:lnTo>
                  <a:lnTo>
                    <a:pt x="74997" y="3320"/>
                  </a:lnTo>
                  <a:lnTo>
                    <a:pt x="66781" y="626"/>
                  </a:lnTo>
                  <a:lnTo>
                    <a:pt x="57794" y="0"/>
                  </a:lnTo>
                  <a:lnTo>
                    <a:pt x="41570" y="5544"/>
                  </a:lnTo>
                  <a:lnTo>
                    <a:pt x="33968" y="10298"/>
                  </a:lnTo>
                  <a:lnTo>
                    <a:pt x="22401" y="24939"/>
                  </a:lnTo>
                  <a:lnTo>
                    <a:pt x="5444" y="62933"/>
                  </a:lnTo>
                  <a:lnTo>
                    <a:pt x="0" y="99395"/>
                  </a:lnTo>
                  <a:lnTo>
                    <a:pt x="3975" y="134245"/>
                  </a:lnTo>
                  <a:lnTo>
                    <a:pt x="18151" y="166797"/>
                  </a:lnTo>
                  <a:lnTo>
                    <a:pt x="25375" y="172782"/>
                  </a:lnTo>
                  <a:lnTo>
                    <a:pt x="33699" y="175602"/>
                  </a:lnTo>
                  <a:lnTo>
                    <a:pt x="42759" y="176312"/>
                  </a:lnTo>
                  <a:lnTo>
                    <a:pt x="51138" y="173276"/>
                  </a:lnTo>
                  <a:lnTo>
                    <a:pt x="66688" y="160544"/>
                  </a:lnTo>
                  <a:lnTo>
                    <a:pt x="83006" y="133646"/>
                  </a:lnTo>
                  <a:lnTo>
                    <a:pt x="91765" y="92899"/>
                  </a:lnTo>
                  <a:lnTo>
                    <a:pt x="94337" y="93101"/>
                  </a:lnTo>
                  <a:lnTo>
                    <a:pt x="100315" y="102684"/>
                  </a:lnTo>
                  <a:lnTo>
                    <a:pt x="116804" y="134313"/>
                  </a:lnTo>
                  <a:lnTo>
                    <a:pt x="122728" y="141767"/>
                  </a:lnTo>
                  <a:lnTo>
                    <a:pt x="141789" y="150050"/>
                  </a:lnTo>
                  <a:lnTo>
                    <a:pt x="176691" y="156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17280" y="2341429"/>
              <a:ext cx="252544" cy="220681"/>
            </a:xfrm>
            <a:custGeom>
              <a:avLst/>
              <a:gdLst/>
              <a:ahLst/>
              <a:cxnLst/>
              <a:rect l="0" t="0" r="0" b="0"/>
              <a:pathLst>
                <a:path w="252544" h="220681">
                  <a:moveTo>
                    <a:pt x="10389" y="31168"/>
                  </a:moveTo>
                  <a:lnTo>
                    <a:pt x="2055" y="68645"/>
                  </a:lnTo>
                  <a:lnTo>
                    <a:pt x="3630" y="106613"/>
                  </a:lnTo>
                  <a:lnTo>
                    <a:pt x="6215" y="132549"/>
                  </a:lnTo>
                  <a:lnTo>
                    <a:pt x="3464" y="155775"/>
                  </a:lnTo>
                  <a:lnTo>
                    <a:pt x="2263" y="158693"/>
                  </a:lnTo>
                  <a:lnTo>
                    <a:pt x="928" y="149456"/>
                  </a:lnTo>
                  <a:lnTo>
                    <a:pt x="0" y="92354"/>
                  </a:lnTo>
                  <a:lnTo>
                    <a:pt x="5477" y="37794"/>
                  </a:lnTo>
                  <a:lnTo>
                    <a:pt x="14445" y="16175"/>
                  </a:lnTo>
                  <a:lnTo>
                    <a:pt x="20112" y="7135"/>
                  </a:lnTo>
                  <a:lnTo>
                    <a:pt x="28569" y="2277"/>
                  </a:lnTo>
                  <a:lnTo>
                    <a:pt x="50444" y="0"/>
                  </a:lnTo>
                  <a:lnTo>
                    <a:pt x="60489" y="3370"/>
                  </a:lnTo>
                  <a:lnTo>
                    <a:pt x="77888" y="16473"/>
                  </a:lnTo>
                  <a:lnTo>
                    <a:pt x="90301" y="37115"/>
                  </a:lnTo>
                  <a:lnTo>
                    <a:pt x="111595" y="93735"/>
                  </a:lnTo>
                  <a:lnTo>
                    <a:pt x="120184" y="118726"/>
                  </a:lnTo>
                  <a:lnTo>
                    <a:pt x="118458" y="113366"/>
                  </a:lnTo>
                  <a:lnTo>
                    <a:pt x="124629" y="74094"/>
                  </a:lnTo>
                  <a:lnTo>
                    <a:pt x="140233" y="31328"/>
                  </a:lnTo>
                  <a:lnTo>
                    <a:pt x="146084" y="20746"/>
                  </a:lnTo>
                  <a:lnTo>
                    <a:pt x="153494" y="14861"/>
                  </a:lnTo>
                  <a:lnTo>
                    <a:pt x="161944" y="12108"/>
                  </a:lnTo>
                  <a:lnTo>
                    <a:pt x="171087" y="11442"/>
                  </a:lnTo>
                  <a:lnTo>
                    <a:pt x="187485" y="16941"/>
                  </a:lnTo>
                  <a:lnTo>
                    <a:pt x="195134" y="21683"/>
                  </a:lnTo>
                  <a:lnTo>
                    <a:pt x="206751" y="36311"/>
                  </a:lnTo>
                  <a:lnTo>
                    <a:pt x="223741" y="79887"/>
                  </a:lnTo>
                  <a:lnTo>
                    <a:pt x="231126" y="132385"/>
                  </a:lnTo>
                  <a:lnTo>
                    <a:pt x="240350" y="194148"/>
                  </a:lnTo>
                  <a:lnTo>
                    <a:pt x="244394" y="208888"/>
                  </a:lnTo>
                  <a:lnTo>
                    <a:pt x="252543" y="220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806393" y="2343938"/>
              <a:ext cx="155341" cy="227318"/>
            </a:xfrm>
            <a:custGeom>
              <a:avLst/>
              <a:gdLst/>
              <a:ahLst/>
              <a:cxnLst/>
              <a:rect l="0" t="0" r="0" b="0"/>
              <a:pathLst>
                <a:path w="155341" h="227318">
                  <a:moveTo>
                    <a:pt x="131887" y="18130"/>
                  </a:moveTo>
                  <a:lnTo>
                    <a:pt x="115119" y="6952"/>
                  </a:lnTo>
                  <a:lnTo>
                    <a:pt x="76745" y="0"/>
                  </a:lnTo>
                  <a:lnTo>
                    <a:pt x="51227" y="4613"/>
                  </a:lnTo>
                  <a:lnTo>
                    <a:pt x="20250" y="20364"/>
                  </a:lnTo>
                  <a:lnTo>
                    <a:pt x="11838" y="26638"/>
                  </a:lnTo>
                  <a:lnTo>
                    <a:pt x="6231" y="35501"/>
                  </a:lnTo>
                  <a:lnTo>
                    <a:pt x="0" y="57826"/>
                  </a:lnTo>
                  <a:lnTo>
                    <a:pt x="679" y="67990"/>
                  </a:lnTo>
                  <a:lnTo>
                    <a:pt x="7671" y="85524"/>
                  </a:lnTo>
                  <a:lnTo>
                    <a:pt x="21697" y="97996"/>
                  </a:lnTo>
                  <a:lnTo>
                    <a:pt x="76692" y="119331"/>
                  </a:lnTo>
                  <a:lnTo>
                    <a:pt x="131550" y="137377"/>
                  </a:lnTo>
                  <a:lnTo>
                    <a:pt x="146555" y="150677"/>
                  </a:lnTo>
                  <a:lnTo>
                    <a:pt x="152193" y="159138"/>
                  </a:lnTo>
                  <a:lnTo>
                    <a:pt x="155340" y="177896"/>
                  </a:lnTo>
                  <a:lnTo>
                    <a:pt x="154541" y="187812"/>
                  </a:lnTo>
                  <a:lnTo>
                    <a:pt x="144295" y="205068"/>
                  </a:lnTo>
                  <a:lnTo>
                    <a:pt x="136649" y="212946"/>
                  </a:lnTo>
                  <a:lnTo>
                    <a:pt x="115675" y="221698"/>
                  </a:lnTo>
                  <a:lnTo>
                    <a:pt x="64084" y="227317"/>
                  </a:lnTo>
                  <a:lnTo>
                    <a:pt x="5545" y="218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4906279" y="1305545"/>
            <a:ext cx="863338" cy="42103"/>
          </a:xfrm>
          <a:custGeom>
            <a:avLst/>
            <a:gdLst/>
            <a:ahLst/>
            <a:cxnLst/>
            <a:rect l="0" t="0" r="0" b="0"/>
            <a:pathLst>
              <a:path w="863338" h="42103">
                <a:moveTo>
                  <a:pt x="863337" y="42102"/>
                </a:moveTo>
                <a:lnTo>
                  <a:pt x="811287" y="30649"/>
                </a:lnTo>
                <a:lnTo>
                  <a:pt x="751988" y="23891"/>
                </a:lnTo>
                <a:lnTo>
                  <a:pt x="688795" y="18769"/>
                </a:lnTo>
                <a:lnTo>
                  <a:pt x="633027" y="12962"/>
                </a:lnTo>
                <a:lnTo>
                  <a:pt x="576338" y="11241"/>
                </a:lnTo>
                <a:lnTo>
                  <a:pt x="518208" y="10731"/>
                </a:lnTo>
                <a:lnTo>
                  <a:pt x="460819" y="7461"/>
                </a:lnTo>
                <a:lnTo>
                  <a:pt x="399362" y="2202"/>
                </a:lnTo>
                <a:lnTo>
                  <a:pt x="336699" y="644"/>
                </a:lnTo>
                <a:lnTo>
                  <a:pt x="293534" y="280"/>
                </a:lnTo>
                <a:lnTo>
                  <a:pt x="247053" y="118"/>
                </a:lnTo>
                <a:lnTo>
                  <a:pt x="202218" y="46"/>
                </a:lnTo>
                <a:lnTo>
                  <a:pt x="158895" y="14"/>
                </a:lnTo>
                <a:lnTo>
                  <a:pt x="116244" y="0"/>
                </a:lnTo>
                <a:lnTo>
                  <a:pt x="70771" y="3113"/>
                </a:lnTo>
                <a:lnTo>
                  <a:pt x="20970" y="8323"/>
                </a:lnTo>
                <a:lnTo>
                  <a:pt x="0" y="105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1905658" y="3179606"/>
            <a:ext cx="831752" cy="263213"/>
            <a:chOff x="1905658" y="3179606"/>
            <a:chExt cx="831752" cy="263213"/>
          </a:xfrm>
        </p:grpSpPr>
        <p:sp>
          <p:nvSpPr>
            <p:cNvPr id="134" name="Freeform 133"/>
            <p:cNvSpPr/>
            <p:nvPr/>
          </p:nvSpPr>
          <p:spPr>
            <a:xfrm>
              <a:off x="1968829" y="3211191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6151" y="142950"/>
                  </a:lnTo>
                  <a:lnTo>
                    <a:pt x="1561" y="18551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05658" y="3179606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0"/>
                  </a:moveTo>
                  <a:lnTo>
                    <a:pt x="156425" y="0"/>
                  </a:lnTo>
                  <a:lnTo>
                    <a:pt x="101478" y="0"/>
                  </a:lnTo>
                  <a:lnTo>
                    <a:pt x="46734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039196" y="3261928"/>
              <a:ext cx="98090" cy="159834"/>
            </a:xfrm>
            <a:custGeom>
              <a:avLst/>
              <a:gdLst/>
              <a:ahLst/>
              <a:cxnLst/>
              <a:rect l="0" t="0" r="0" b="0"/>
              <a:pathLst>
                <a:path w="98090" h="159834">
                  <a:moveTo>
                    <a:pt x="24389" y="75605"/>
                  </a:moveTo>
                  <a:lnTo>
                    <a:pt x="46746" y="75605"/>
                  </a:lnTo>
                  <a:lnTo>
                    <a:pt x="63961" y="69366"/>
                  </a:lnTo>
                  <a:lnTo>
                    <a:pt x="71828" y="64427"/>
                  </a:lnTo>
                  <a:lnTo>
                    <a:pt x="83687" y="49580"/>
                  </a:lnTo>
                  <a:lnTo>
                    <a:pt x="88488" y="40708"/>
                  </a:lnTo>
                  <a:lnTo>
                    <a:pt x="89348" y="32453"/>
                  </a:lnTo>
                  <a:lnTo>
                    <a:pt x="84065" y="17042"/>
                  </a:lnTo>
                  <a:lnTo>
                    <a:pt x="70799" y="5514"/>
                  </a:lnTo>
                  <a:lnTo>
                    <a:pt x="62348" y="801"/>
                  </a:lnTo>
                  <a:lnTo>
                    <a:pt x="54374" y="0"/>
                  </a:lnTo>
                  <a:lnTo>
                    <a:pt x="39276" y="5348"/>
                  </a:lnTo>
                  <a:lnTo>
                    <a:pt x="17622" y="21513"/>
                  </a:lnTo>
                  <a:lnTo>
                    <a:pt x="1977" y="46710"/>
                  </a:lnTo>
                  <a:lnTo>
                    <a:pt x="0" y="66273"/>
                  </a:lnTo>
                  <a:lnTo>
                    <a:pt x="8263" y="107427"/>
                  </a:lnTo>
                  <a:lnTo>
                    <a:pt x="23381" y="133257"/>
                  </a:lnTo>
                  <a:lnTo>
                    <a:pt x="39149" y="145292"/>
                  </a:lnTo>
                  <a:lnTo>
                    <a:pt x="57855" y="153370"/>
                  </a:lnTo>
                  <a:lnTo>
                    <a:pt x="98089" y="159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65667" y="3337255"/>
              <a:ext cx="171660" cy="100874"/>
            </a:xfrm>
            <a:custGeom>
              <a:avLst/>
              <a:gdLst/>
              <a:ahLst/>
              <a:cxnLst/>
              <a:rect l="0" t="0" r="0" b="0"/>
              <a:pathLst>
                <a:path w="171660" h="100874">
                  <a:moveTo>
                    <a:pt x="87431" y="52921"/>
                  </a:moveTo>
                  <a:lnTo>
                    <a:pt x="77856" y="21639"/>
                  </a:lnTo>
                  <a:lnTo>
                    <a:pt x="67188" y="5483"/>
                  </a:lnTo>
                  <a:lnTo>
                    <a:pt x="59897" y="1408"/>
                  </a:lnTo>
                  <a:lnTo>
                    <a:pt x="42439" y="0"/>
                  </a:lnTo>
                  <a:lnTo>
                    <a:pt x="26100" y="6394"/>
                  </a:lnTo>
                  <a:lnTo>
                    <a:pt x="18468" y="11375"/>
                  </a:lnTo>
                  <a:lnTo>
                    <a:pt x="6868" y="26267"/>
                  </a:lnTo>
                  <a:lnTo>
                    <a:pt x="2137" y="35152"/>
                  </a:lnTo>
                  <a:lnTo>
                    <a:pt x="0" y="54382"/>
                  </a:lnTo>
                  <a:lnTo>
                    <a:pt x="4119" y="73458"/>
                  </a:lnTo>
                  <a:lnTo>
                    <a:pt x="13749" y="89735"/>
                  </a:lnTo>
                  <a:lnTo>
                    <a:pt x="21932" y="95011"/>
                  </a:lnTo>
                  <a:lnTo>
                    <a:pt x="43502" y="100873"/>
                  </a:lnTo>
                  <a:lnTo>
                    <a:pt x="53466" y="100097"/>
                  </a:lnTo>
                  <a:lnTo>
                    <a:pt x="70776" y="92995"/>
                  </a:lnTo>
                  <a:lnTo>
                    <a:pt x="83148" y="78920"/>
                  </a:lnTo>
                  <a:lnTo>
                    <a:pt x="106212" y="46878"/>
                  </a:lnTo>
                  <a:lnTo>
                    <a:pt x="113990" y="44213"/>
                  </a:lnTo>
                  <a:lnTo>
                    <a:pt x="171659" y="529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58383" y="3337548"/>
              <a:ext cx="168457" cy="105271"/>
            </a:xfrm>
            <a:custGeom>
              <a:avLst/>
              <a:gdLst/>
              <a:ahLst/>
              <a:cxnLst/>
              <a:rect l="0" t="0" r="0" b="0"/>
              <a:pathLst>
                <a:path w="168457" h="105271">
                  <a:moveTo>
                    <a:pt x="0" y="31571"/>
                  </a:moveTo>
                  <a:lnTo>
                    <a:pt x="0" y="55834"/>
                  </a:lnTo>
                  <a:lnTo>
                    <a:pt x="3120" y="28391"/>
                  </a:lnTo>
                  <a:lnTo>
                    <a:pt x="5589" y="18923"/>
                  </a:lnTo>
                  <a:lnTo>
                    <a:pt x="10745" y="11440"/>
                  </a:lnTo>
                  <a:lnTo>
                    <a:pt x="25833" y="7"/>
                  </a:lnTo>
                  <a:lnTo>
                    <a:pt x="33599" y="0"/>
                  </a:lnTo>
                  <a:lnTo>
                    <a:pt x="41117" y="3505"/>
                  </a:lnTo>
                  <a:lnTo>
                    <a:pt x="48468" y="9351"/>
                  </a:lnTo>
                  <a:lnTo>
                    <a:pt x="56637" y="28324"/>
                  </a:lnTo>
                  <a:lnTo>
                    <a:pt x="58815" y="39935"/>
                  </a:lnTo>
                  <a:lnTo>
                    <a:pt x="60267" y="42996"/>
                  </a:lnTo>
                  <a:lnTo>
                    <a:pt x="61235" y="40358"/>
                  </a:lnTo>
                  <a:lnTo>
                    <a:pt x="61880" y="33919"/>
                  </a:lnTo>
                  <a:lnTo>
                    <a:pt x="68837" y="20526"/>
                  </a:lnTo>
                  <a:lnTo>
                    <a:pt x="73967" y="13679"/>
                  </a:lnTo>
                  <a:lnTo>
                    <a:pt x="92146" y="6071"/>
                  </a:lnTo>
                  <a:lnTo>
                    <a:pt x="103545" y="4042"/>
                  </a:lnTo>
                  <a:lnTo>
                    <a:pt x="122449" y="8028"/>
                  </a:lnTo>
                  <a:lnTo>
                    <a:pt x="130766" y="12366"/>
                  </a:lnTo>
                  <a:lnTo>
                    <a:pt x="143126" y="26545"/>
                  </a:lnTo>
                  <a:lnTo>
                    <a:pt x="151349" y="45715"/>
                  </a:lnTo>
                  <a:lnTo>
                    <a:pt x="159748" y="86791"/>
                  </a:lnTo>
                  <a:lnTo>
                    <a:pt x="168456" y="105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716352" y="3253305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3821" y="27556"/>
                  </a:lnTo>
                  <a:lnTo>
                    <a:pt x="8059" y="83779"/>
                  </a:lnTo>
                  <a:lnTo>
                    <a:pt x="1592" y="14029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4116840" y="3145899"/>
            <a:ext cx="199845" cy="251351"/>
          </a:xfrm>
          <a:custGeom>
            <a:avLst/>
            <a:gdLst/>
            <a:ahLst/>
            <a:cxnLst/>
            <a:rect l="0" t="0" r="0" b="0"/>
            <a:pathLst>
              <a:path w="199845" h="251351">
                <a:moveTo>
                  <a:pt x="41916" y="2121"/>
                </a:moveTo>
                <a:lnTo>
                  <a:pt x="16745" y="47807"/>
                </a:lnTo>
                <a:lnTo>
                  <a:pt x="18251" y="37244"/>
                </a:lnTo>
                <a:lnTo>
                  <a:pt x="31265" y="16168"/>
                </a:lnTo>
                <a:lnTo>
                  <a:pt x="55528" y="694"/>
                </a:lnTo>
                <a:lnTo>
                  <a:pt x="63859" y="0"/>
                </a:lnTo>
                <a:lnTo>
                  <a:pt x="79355" y="5468"/>
                </a:lnTo>
                <a:lnTo>
                  <a:pt x="94040" y="21936"/>
                </a:lnTo>
                <a:lnTo>
                  <a:pt x="112342" y="57515"/>
                </a:lnTo>
                <a:lnTo>
                  <a:pt x="122055" y="97693"/>
                </a:lnTo>
                <a:lnTo>
                  <a:pt x="121813" y="136114"/>
                </a:lnTo>
                <a:lnTo>
                  <a:pt x="106856" y="198491"/>
                </a:lnTo>
                <a:lnTo>
                  <a:pt x="95735" y="221588"/>
                </a:lnTo>
                <a:lnTo>
                  <a:pt x="79873" y="237313"/>
                </a:lnTo>
                <a:lnTo>
                  <a:pt x="59956" y="247031"/>
                </a:lnTo>
                <a:lnTo>
                  <a:pt x="35506" y="251350"/>
                </a:lnTo>
                <a:lnTo>
                  <a:pt x="15281" y="247030"/>
                </a:lnTo>
                <a:lnTo>
                  <a:pt x="6612" y="242603"/>
                </a:lnTo>
                <a:lnTo>
                  <a:pt x="2002" y="234972"/>
                </a:lnTo>
                <a:lnTo>
                  <a:pt x="0" y="214015"/>
                </a:lnTo>
                <a:lnTo>
                  <a:pt x="6129" y="195342"/>
                </a:lnTo>
                <a:lnTo>
                  <a:pt x="29128" y="164291"/>
                </a:lnTo>
                <a:lnTo>
                  <a:pt x="38070" y="160537"/>
                </a:lnTo>
                <a:lnTo>
                  <a:pt x="60484" y="159486"/>
                </a:lnTo>
                <a:lnTo>
                  <a:pt x="93821" y="165471"/>
                </a:lnTo>
                <a:lnTo>
                  <a:pt x="150223" y="186572"/>
                </a:lnTo>
                <a:lnTo>
                  <a:pt x="199844" y="19163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5622217" y="3123451"/>
            <a:ext cx="218584" cy="232021"/>
          </a:xfrm>
          <a:custGeom>
            <a:avLst/>
            <a:gdLst/>
            <a:ahLst/>
            <a:cxnLst/>
            <a:rect l="0" t="0" r="0" b="0"/>
            <a:pathLst>
              <a:path w="218584" h="232021">
                <a:moveTo>
                  <a:pt x="147399" y="14041"/>
                </a:moveTo>
                <a:lnTo>
                  <a:pt x="103437" y="28695"/>
                </a:lnTo>
                <a:lnTo>
                  <a:pt x="98203" y="27320"/>
                </a:lnTo>
                <a:lnTo>
                  <a:pt x="95885" y="22894"/>
                </a:lnTo>
                <a:lnTo>
                  <a:pt x="95509" y="16433"/>
                </a:lnTo>
                <a:lnTo>
                  <a:pt x="98768" y="10956"/>
                </a:lnTo>
                <a:lnTo>
                  <a:pt x="111747" y="1752"/>
                </a:lnTo>
                <a:lnTo>
                  <a:pt x="132334" y="0"/>
                </a:lnTo>
                <a:lnTo>
                  <a:pt x="155911" y="4291"/>
                </a:lnTo>
                <a:lnTo>
                  <a:pt x="178089" y="13997"/>
                </a:lnTo>
                <a:lnTo>
                  <a:pt x="184237" y="21031"/>
                </a:lnTo>
                <a:lnTo>
                  <a:pt x="187165" y="29229"/>
                </a:lnTo>
                <a:lnTo>
                  <a:pt x="187948" y="38204"/>
                </a:lnTo>
                <a:lnTo>
                  <a:pt x="182578" y="54416"/>
                </a:lnTo>
                <a:lnTo>
                  <a:pt x="177871" y="62015"/>
                </a:lnTo>
                <a:lnTo>
                  <a:pt x="177072" y="69420"/>
                </a:lnTo>
                <a:lnTo>
                  <a:pt x="182424" y="83887"/>
                </a:lnTo>
                <a:lnTo>
                  <a:pt x="212610" y="131904"/>
                </a:lnTo>
                <a:lnTo>
                  <a:pt x="218583" y="173226"/>
                </a:lnTo>
                <a:lnTo>
                  <a:pt x="215912" y="185675"/>
                </a:lnTo>
                <a:lnTo>
                  <a:pt x="203586" y="205746"/>
                </a:lnTo>
                <a:lnTo>
                  <a:pt x="186409" y="219346"/>
                </a:lnTo>
                <a:lnTo>
                  <a:pt x="176915" y="224610"/>
                </a:lnTo>
                <a:lnTo>
                  <a:pt x="135608" y="232020"/>
                </a:lnTo>
                <a:lnTo>
                  <a:pt x="86324" y="228626"/>
                </a:lnTo>
                <a:lnTo>
                  <a:pt x="25839" y="213687"/>
                </a:lnTo>
                <a:lnTo>
                  <a:pt x="0" y="20355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7306034" y="3211191"/>
            <a:ext cx="137614" cy="189514"/>
            <a:chOff x="7306034" y="3211191"/>
            <a:chExt cx="137614" cy="189514"/>
          </a:xfrm>
        </p:grpSpPr>
        <p:sp>
          <p:nvSpPr>
            <p:cNvPr id="143" name="Freeform 142"/>
            <p:cNvSpPr/>
            <p:nvPr/>
          </p:nvSpPr>
          <p:spPr>
            <a:xfrm>
              <a:off x="7412062" y="321119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9604" y="48931"/>
                  </a:lnTo>
                  <a:lnTo>
                    <a:pt x="1897" y="108062"/>
                  </a:lnTo>
                  <a:lnTo>
                    <a:pt x="250" y="1695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06034" y="3211191"/>
              <a:ext cx="137614" cy="108979"/>
            </a:xfrm>
            <a:custGeom>
              <a:avLst/>
              <a:gdLst/>
              <a:ahLst/>
              <a:cxnLst/>
              <a:rect l="0" t="0" r="0" b="0"/>
              <a:pathLst>
                <a:path w="137614" h="108979">
                  <a:moveTo>
                    <a:pt x="137613" y="84228"/>
                  </a:moveTo>
                  <a:lnTo>
                    <a:pt x="94922" y="87348"/>
                  </a:lnTo>
                  <a:lnTo>
                    <a:pt x="32278" y="105559"/>
                  </a:lnTo>
                  <a:lnTo>
                    <a:pt x="21766" y="108978"/>
                  </a:lnTo>
                  <a:lnTo>
                    <a:pt x="13588" y="107747"/>
                  </a:lnTo>
                  <a:lnTo>
                    <a:pt x="6967" y="103417"/>
                  </a:lnTo>
                  <a:lnTo>
                    <a:pt x="1383" y="97021"/>
                  </a:lnTo>
                  <a:lnTo>
                    <a:pt x="0" y="89247"/>
                  </a:lnTo>
                  <a:lnTo>
                    <a:pt x="17209" y="26206"/>
                  </a:lnTo>
                  <a:lnTo>
                    <a:pt x="218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979357" y="3706031"/>
            <a:ext cx="147400" cy="200042"/>
            <a:chOff x="1979357" y="3706031"/>
            <a:chExt cx="147400" cy="200042"/>
          </a:xfrm>
        </p:grpSpPr>
        <p:sp>
          <p:nvSpPr>
            <p:cNvPr id="146" name="Freeform 145"/>
            <p:cNvSpPr/>
            <p:nvPr/>
          </p:nvSpPr>
          <p:spPr>
            <a:xfrm>
              <a:off x="1979357" y="3706031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0"/>
                  </a:moveTo>
                  <a:lnTo>
                    <a:pt x="112652" y="37086"/>
                  </a:lnTo>
                  <a:lnTo>
                    <a:pt x="79671" y="95239"/>
                  </a:lnTo>
                  <a:lnTo>
                    <a:pt x="38513" y="15680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989886" y="3727088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17980" y="24046"/>
                  </a:lnTo>
                  <a:lnTo>
                    <a:pt x="73211" y="85121"/>
                  </a:lnTo>
                  <a:lnTo>
                    <a:pt x="115770" y="147477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2558425" y="3737616"/>
            <a:ext cx="126342" cy="189514"/>
            <a:chOff x="2558425" y="3737616"/>
            <a:chExt cx="126342" cy="189514"/>
          </a:xfrm>
        </p:grpSpPr>
        <p:sp>
          <p:nvSpPr>
            <p:cNvPr id="149" name="Freeform 148"/>
            <p:cNvSpPr/>
            <p:nvPr/>
          </p:nvSpPr>
          <p:spPr>
            <a:xfrm>
              <a:off x="2558425" y="3779730"/>
              <a:ext cx="126342" cy="126343"/>
            </a:xfrm>
            <a:custGeom>
              <a:avLst/>
              <a:gdLst/>
              <a:ahLst/>
              <a:cxnLst/>
              <a:rect l="0" t="0" r="0" b="0"/>
              <a:pathLst>
                <a:path w="126342" h="126343">
                  <a:moveTo>
                    <a:pt x="126341" y="0"/>
                  </a:moveTo>
                  <a:lnTo>
                    <a:pt x="70682" y="42662"/>
                  </a:lnTo>
                  <a:lnTo>
                    <a:pt x="44339" y="66453"/>
                  </a:lnTo>
                  <a:lnTo>
                    <a:pt x="6434" y="1120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558425" y="3737616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0" y="0"/>
                  </a:moveTo>
                  <a:lnTo>
                    <a:pt x="35916" y="61111"/>
                  </a:lnTo>
                  <a:lnTo>
                    <a:pt x="70298" y="115542"/>
                  </a:lnTo>
                  <a:lnTo>
                    <a:pt x="102179" y="165301"/>
                  </a:lnTo>
                  <a:lnTo>
                    <a:pt x="11581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3516518" y="3748145"/>
            <a:ext cx="136871" cy="221099"/>
            <a:chOff x="3516518" y="3748145"/>
            <a:chExt cx="136871" cy="221099"/>
          </a:xfrm>
        </p:grpSpPr>
        <p:sp>
          <p:nvSpPr>
            <p:cNvPr id="152" name="Freeform 151"/>
            <p:cNvSpPr/>
            <p:nvPr/>
          </p:nvSpPr>
          <p:spPr>
            <a:xfrm>
              <a:off x="3516518" y="3758673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136870" y="0"/>
                  </a:moveTo>
                  <a:lnTo>
                    <a:pt x="87372" y="58563"/>
                  </a:lnTo>
                  <a:lnTo>
                    <a:pt x="45591" y="11633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527046" y="3748145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0" y="0"/>
                  </a:moveTo>
                  <a:lnTo>
                    <a:pt x="29309" y="53028"/>
                  </a:lnTo>
                  <a:lnTo>
                    <a:pt x="56396" y="108133"/>
                  </a:lnTo>
                  <a:lnTo>
                    <a:pt x="91279" y="164123"/>
                  </a:lnTo>
                  <a:lnTo>
                    <a:pt x="11581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3474404" y="4485140"/>
            <a:ext cx="136871" cy="242156"/>
            <a:chOff x="3474404" y="4485140"/>
            <a:chExt cx="136871" cy="242156"/>
          </a:xfrm>
        </p:grpSpPr>
        <p:sp>
          <p:nvSpPr>
            <p:cNvPr id="155" name="Freeform 154"/>
            <p:cNvSpPr/>
            <p:nvPr/>
          </p:nvSpPr>
          <p:spPr>
            <a:xfrm>
              <a:off x="3474404" y="4485140"/>
              <a:ext cx="136871" cy="210570"/>
            </a:xfrm>
            <a:custGeom>
              <a:avLst/>
              <a:gdLst/>
              <a:ahLst/>
              <a:cxnLst/>
              <a:rect l="0" t="0" r="0" b="0"/>
              <a:pathLst>
                <a:path w="136871" h="210570">
                  <a:moveTo>
                    <a:pt x="136870" y="0"/>
                  </a:moveTo>
                  <a:lnTo>
                    <a:pt x="107562" y="53027"/>
                  </a:lnTo>
                  <a:lnTo>
                    <a:pt x="73239" y="103238"/>
                  </a:lnTo>
                  <a:lnTo>
                    <a:pt x="35496" y="166569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505989" y="4516725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0" y="0"/>
                  </a:moveTo>
                  <a:lnTo>
                    <a:pt x="26364" y="55045"/>
                  </a:lnTo>
                  <a:lnTo>
                    <a:pt x="59898" y="108923"/>
                  </a:lnTo>
                  <a:lnTo>
                    <a:pt x="86455" y="166740"/>
                  </a:lnTo>
                  <a:lnTo>
                    <a:pt x="10528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3421761" y="5274777"/>
            <a:ext cx="157929" cy="273742"/>
            <a:chOff x="3421761" y="5274777"/>
            <a:chExt cx="157929" cy="273742"/>
          </a:xfrm>
        </p:grpSpPr>
        <p:sp>
          <p:nvSpPr>
            <p:cNvPr id="158" name="Freeform 157"/>
            <p:cNvSpPr/>
            <p:nvPr/>
          </p:nvSpPr>
          <p:spPr>
            <a:xfrm>
              <a:off x="3442818" y="5274777"/>
              <a:ext cx="136872" cy="252685"/>
            </a:xfrm>
            <a:custGeom>
              <a:avLst/>
              <a:gdLst/>
              <a:ahLst/>
              <a:cxnLst/>
              <a:rect l="0" t="0" r="0" b="0"/>
              <a:pathLst>
                <a:path w="136872" h="252685">
                  <a:moveTo>
                    <a:pt x="136871" y="0"/>
                  </a:moveTo>
                  <a:lnTo>
                    <a:pt x="108190" y="55044"/>
                  </a:lnTo>
                  <a:lnTo>
                    <a:pt x="83415" y="106453"/>
                  </a:lnTo>
                  <a:lnTo>
                    <a:pt x="57432" y="167223"/>
                  </a:lnTo>
                  <a:lnTo>
                    <a:pt x="33184" y="22093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421761" y="5327419"/>
              <a:ext cx="157929" cy="221100"/>
            </a:xfrm>
            <a:custGeom>
              <a:avLst/>
              <a:gdLst/>
              <a:ahLst/>
              <a:cxnLst/>
              <a:rect l="0" t="0" r="0" b="0"/>
              <a:pathLst>
                <a:path w="157929" h="221100">
                  <a:moveTo>
                    <a:pt x="0" y="0"/>
                  </a:moveTo>
                  <a:lnTo>
                    <a:pt x="9576" y="24047"/>
                  </a:lnTo>
                  <a:lnTo>
                    <a:pt x="54562" y="76210"/>
                  </a:lnTo>
                  <a:lnTo>
                    <a:pt x="95135" y="127532"/>
                  </a:lnTo>
                  <a:lnTo>
                    <a:pt x="131357" y="182729"/>
                  </a:lnTo>
                  <a:lnTo>
                    <a:pt x="157928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127171" y="3706031"/>
            <a:ext cx="178985" cy="231628"/>
            <a:chOff x="4127171" y="3706031"/>
            <a:chExt cx="178985" cy="231628"/>
          </a:xfrm>
        </p:grpSpPr>
        <p:sp>
          <p:nvSpPr>
            <p:cNvPr id="161" name="Freeform 160"/>
            <p:cNvSpPr/>
            <p:nvPr/>
          </p:nvSpPr>
          <p:spPr>
            <a:xfrm>
              <a:off x="4127171" y="3706031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41898" y="55044"/>
                  </a:lnTo>
                  <a:lnTo>
                    <a:pt x="104198" y="106452"/>
                  </a:lnTo>
                  <a:lnTo>
                    <a:pt x="60905" y="166053"/>
                  </a:lnTo>
                  <a:lnTo>
                    <a:pt x="8507" y="22284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137699" y="3716559"/>
              <a:ext cx="136872" cy="210571"/>
            </a:xfrm>
            <a:custGeom>
              <a:avLst/>
              <a:gdLst/>
              <a:ahLst/>
              <a:cxnLst/>
              <a:rect l="0" t="0" r="0" b="0"/>
              <a:pathLst>
                <a:path w="136872" h="210571">
                  <a:moveTo>
                    <a:pt x="0" y="0"/>
                  </a:moveTo>
                  <a:lnTo>
                    <a:pt x="50995" y="54115"/>
                  </a:lnTo>
                  <a:lnTo>
                    <a:pt x="87521" y="112715"/>
                  </a:lnTo>
                  <a:lnTo>
                    <a:pt x="122804" y="173638"/>
                  </a:lnTo>
                  <a:lnTo>
                    <a:pt x="13687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106114" y="4485140"/>
            <a:ext cx="157928" cy="252684"/>
            <a:chOff x="4106114" y="4485140"/>
            <a:chExt cx="157928" cy="252684"/>
          </a:xfrm>
        </p:grpSpPr>
        <p:sp>
          <p:nvSpPr>
            <p:cNvPr id="164" name="Freeform 163"/>
            <p:cNvSpPr/>
            <p:nvPr/>
          </p:nvSpPr>
          <p:spPr>
            <a:xfrm>
              <a:off x="4116642" y="4485140"/>
              <a:ext cx="147400" cy="242156"/>
            </a:xfrm>
            <a:custGeom>
              <a:avLst/>
              <a:gdLst/>
              <a:ahLst/>
              <a:cxnLst/>
              <a:rect l="0" t="0" r="0" b="0"/>
              <a:pathLst>
                <a:path w="147400" h="242156">
                  <a:moveTo>
                    <a:pt x="147399" y="0"/>
                  </a:moveTo>
                  <a:lnTo>
                    <a:pt x="118091" y="53027"/>
                  </a:lnTo>
                  <a:lnTo>
                    <a:pt x="87186" y="113669"/>
                  </a:lnTo>
                  <a:lnTo>
                    <a:pt x="71457" y="143644"/>
                  </a:lnTo>
                  <a:lnTo>
                    <a:pt x="31388" y="20584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106114" y="4495668"/>
              <a:ext cx="126342" cy="242156"/>
            </a:xfrm>
            <a:custGeom>
              <a:avLst/>
              <a:gdLst/>
              <a:ahLst/>
              <a:cxnLst/>
              <a:rect l="0" t="0" r="0" b="0"/>
              <a:pathLst>
                <a:path w="126342" h="242156">
                  <a:moveTo>
                    <a:pt x="0" y="0"/>
                  </a:moveTo>
                  <a:lnTo>
                    <a:pt x="42661" y="60873"/>
                  </a:lnTo>
                  <a:lnTo>
                    <a:pt x="77281" y="114775"/>
                  </a:lnTo>
                  <a:lnTo>
                    <a:pt x="106724" y="177230"/>
                  </a:lnTo>
                  <a:lnTo>
                    <a:pt x="122949" y="225157"/>
                  </a:lnTo>
                  <a:lnTo>
                    <a:pt x="12634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4042943" y="5285306"/>
            <a:ext cx="126343" cy="273741"/>
            <a:chOff x="4042943" y="5285306"/>
            <a:chExt cx="126343" cy="273741"/>
          </a:xfrm>
        </p:grpSpPr>
        <p:sp>
          <p:nvSpPr>
            <p:cNvPr id="167" name="Freeform 166"/>
            <p:cNvSpPr/>
            <p:nvPr/>
          </p:nvSpPr>
          <p:spPr>
            <a:xfrm>
              <a:off x="4064000" y="5285306"/>
              <a:ext cx="105286" cy="273741"/>
            </a:xfrm>
            <a:custGeom>
              <a:avLst/>
              <a:gdLst/>
              <a:ahLst/>
              <a:cxnLst/>
              <a:rect l="0" t="0" r="0" b="0"/>
              <a:pathLst>
                <a:path w="105286" h="273741">
                  <a:moveTo>
                    <a:pt x="105285" y="0"/>
                  </a:moveTo>
                  <a:lnTo>
                    <a:pt x="85041" y="58616"/>
                  </a:lnTo>
                  <a:lnTo>
                    <a:pt x="59128" y="121196"/>
                  </a:lnTo>
                  <a:lnTo>
                    <a:pt x="34600" y="183643"/>
                  </a:lnTo>
                  <a:lnTo>
                    <a:pt x="8369" y="246278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042943" y="5327419"/>
              <a:ext cx="94757" cy="200043"/>
            </a:xfrm>
            <a:custGeom>
              <a:avLst/>
              <a:gdLst/>
              <a:ahLst/>
              <a:cxnLst/>
              <a:rect l="0" t="0" r="0" b="0"/>
              <a:pathLst>
                <a:path w="94757" h="200043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43152" y="104408"/>
                  </a:lnTo>
                  <a:lnTo>
                    <a:pt x="73211" y="163431"/>
                  </a:lnTo>
                  <a:lnTo>
                    <a:pt x="9475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5074735" y="3674445"/>
            <a:ext cx="768582" cy="273742"/>
            <a:chOff x="5074735" y="3674445"/>
            <a:chExt cx="768582" cy="273742"/>
          </a:xfrm>
        </p:grpSpPr>
        <p:sp>
          <p:nvSpPr>
            <p:cNvPr id="170" name="Freeform 169"/>
            <p:cNvSpPr/>
            <p:nvPr/>
          </p:nvSpPr>
          <p:spPr>
            <a:xfrm>
              <a:off x="5085264" y="3674445"/>
              <a:ext cx="126343" cy="242157"/>
            </a:xfrm>
            <a:custGeom>
              <a:avLst/>
              <a:gdLst/>
              <a:ahLst/>
              <a:cxnLst/>
              <a:rect l="0" t="0" r="0" b="0"/>
              <a:pathLst>
                <a:path w="126343" h="242157">
                  <a:moveTo>
                    <a:pt x="126342" y="0"/>
                  </a:moveTo>
                  <a:lnTo>
                    <a:pt x="97661" y="53875"/>
                  </a:lnTo>
                  <a:lnTo>
                    <a:pt x="71728" y="111037"/>
                  </a:lnTo>
                  <a:lnTo>
                    <a:pt x="48050" y="164220"/>
                  </a:lnTo>
                  <a:lnTo>
                    <a:pt x="19485" y="220541"/>
                  </a:lnTo>
                  <a:lnTo>
                    <a:pt x="11390" y="23254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074735" y="3716559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37087" y="53875"/>
                  </a:lnTo>
                  <a:lnTo>
                    <a:pt x="79364" y="111037"/>
                  </a:lnTo>
                  <a:lnTo>
                    <a:pt x="120849" y="170947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685389" y="3684974"/>
              <a:ext cx="126342" cy="189514"/>
            </a:xfrm>
            <a:custGeom>
              <a:avLst/>
              <a:gdLst/>
              <a:ahLst/>
              <a:cxnLst/>
              <a:rect l="0" t="0" r="0" b="0"/>
              <a:pathLst>
                <a:path w="126342" h="189514">
                  <a:moveTo>
                    <a:pt x="126341" y="0"/>
                  </a:moveTo>
                  <a:lnTo>
                    <a:pt x="90425" y="61110"/>
                  </a:lnTo>
                  <a:lnTo>
                    <a:pt x="56043" y="115542"/>
                  </a:lnTo>
                  <a:lnTo>
                    <a:pt x="15828" y="17051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664331" y="3674445"/>
              <a:ext cx="178986" cy="231628"/>
            </a:xfrm>
            <a:custGeom>
              <a:avLst/>
              <a:gdLst/>
              <a:ahLst/>
              <a:cxnLst/>
              <a:rect l="0" t="0" r="0" b="0"/>
              <a:pathLst>
                <a:path w="178986" h="231628">
                  <a:moveTo>
                    <a:pt x="0" y="0"/>
                  </a:moveTo>
                  <a:lnTo>
                    <a:pt x="55088" y="55088"/>
                  </a:lnTo>
                  <a:lnTo>
                    <a:pt x="101374" y="110439"/>
                  </a:lnTo>
                  <a:lnTo>
                    <a:pt x="136818" y="172153"/>
                  </a:lnTo>
                  <a:lnTo>
                    <a:pt x="17898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5064207" y="4464082"/>
            <a:ext cx="789638" cy="242157"/>
            <a:chOff x="5064207" y="4464082"/>
            <a:chExt cx="789638" cy="242157"/>
          </a:xfrm>
        </p:grpSpPr>
        <p:sp>
          <p:nvSpPr>
            <p:cNvPr id="175" name="Freeform 174"/>
            <p:cNvSpPr/>
            <p:nvPr/>
          </p:nvSpPr>
          <p:spPr>
            <a:xfrm>
              <a:off x="5064207" y="4527253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126342" y="0"/>
                  </a:moveTo>
                  <a:lnTo>
                    <a:pt x="116767" y="24047"/>
                  </a:lnTo>
                  <a:lnTo>
                    <a:pt x="73344" y="85122"/>
                  </a:lnTo>
                  <a:lnTo>
                    <a:pt x="31554" y="13914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085264" y="4537782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37086" y="52705"/>
                  </a:lnTo>
                  <a:lnTo>
                    <a:pt x="94154" y="108203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674860" y="4464082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157927" y="0"/>
                  </a:moveTo>
                  <a:lnTo>
                    <a:pt x="113606" y="53875"/>
                  </a:lnTo>
                  <a:lnTo>
                    <a:pt x="53619" y="1147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664331" y="4485140"/>
              <a:ext cx="189514" cy="210570"/>
            </a:xfrm>
            <a:custGeom>
              <a:avLst/>
              <a:gdLst/>
              <a:ahLst/>
              <a:cxnLst/>
              <a:rect l="0" t="0" r="0" b="0"/>
              <a:pathLst>
                <a:path w="189514" h="210570">
                  <a:moveTo>
                    <a:pt x="0" y="0"/>
                  </a:moveTo>
                  <a:lnTo>
                    <a:pt x="57565" y="57565"/>
                  </a:lnTo>
                  <a:lnTo>
                    <a:pt x="118297" y="118296"/>
                  </a:lnTo>
                  <a:lnTo>
                    <a:pt x="159208" y="161547"/>
                  </a:lnTo>
                  <a:lnTo>
                    <a:pt x="189513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5074735" y="5295834"/>
            <a:ext cx="663297" cy="284270"/>
            <a:chOff x="5074735" y="5295834"/>
            <a:chExt cx="663297" cy="284270"/>
          </a:xfrm>
        </p:grpSpPr>
        <p:sp>
          <p:nvSpPr>
            <p:cNvPr id="180" name="Freeform 179"/>
            <p:cNvSpPr/>
            <p:nvPr/>
          </p:nvSpPr>
          <p:spPr>
            <a:xfrm>
              <a:off x="5106321" y="5327419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105285" y="0"/>
                  </a:moveTo>
                  <a:lnTo>
                    <a:pt x="89644" y="17981"/>
                  </a:lnTo>
                  <a:lnTo>
                    <a:pt x="65678" y="74354"/>
                  </a:lnTo>
                  <a:lnTo>
                    <a:pt x="27680" y="13692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074735" y="5369533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0" y="0"/>
                  </a:moveTo>
                  <a:lnTo>
                    <a:pt x="35917" y="53875"/>
                  </a:lnTo>
                  <a:lnTo>
                    <a:pt x="77281" y="114752"/>
                  </a:lnTo>
                  <a:lnTo>
                    <a:pt x="119330" y="169442"/>
                  </a:lnTo>
                  <a:lnTo>
                    <a:pt x="139212" y="196824"/>
                  </a:lnTo>
                  <a:lnTo>
                    <a:pt x="1579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569575" y="5295834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13433" y="46639"/>
                  </a:lnTo>
                  <a:lnTo>
                    <a:pt x="70289" y="99616"/>
                  </a:lnTo>
                  <a:lnTo>
                    <a:pt x="29519" y="156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580103" y="5316891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63333" y="63333"/>
                  </a:lnTo>
                  <a:lnTo>
                    <a:pt x="121379" y="121378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6675067" y="3621803"/>
            <a:ext cx="768581" cy="252685"/>
            <a:chOff x="6675067" y="3621803"/>
            <a:chExt cx="768581" cy="252685"/>
          </a:xfrm>
        </p:grpSpPr>
        <p:sp>
          <p:nvSpPr>
            <p:cNvPr id="185" name="Freeform 184"/>
            <p:cNvSpPr/>
            <p:nvPr/>
          </p:nvSpPr>
          <p:spPr>
            <a:xfrm>
              <a:off x="6675067" y="3674445"/>
              <a:ext cx="115814" cy="178986"/>
            </a:xfrm>
            <a:custGeom>
              <a:avLst/>
              <a:gdLst/>
              <a:ahLst/>
              <a:cxnLst/>
              <a:rect l="0" t="0" r="0" b="0"/>
              <a:pathLst>
                <a:path w="115814" h="178986">
                  <a:moveTo>
                    <a:pt x="115813" y="0"/>
                  </a:moveTo>
                  <a:lnTo>
                    <a:pt x="90620" y="53875"/>
                  </a:lnTo>
                  <a:lnTo>
                    <a:pt x="58528" y="115922"/>
                  </a:lnTo>
                  <a:lnTo>
                    <a:pt x="37100" y="14626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675067" y="3684974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0" y="0"/>
                  </a:moveTo>
                  <a:lnTo>
                    <a:pt x="44322" y="55045"/>
                  </a:lnTo>
                  <a:lnTo>
                    <a:pt x="89458" y="114512"/>
                  </a:lnTo>
                  <a:lnTo>
                    <a:pt x="122987" y="165165"/>
                  </a:lnTo>
                  <a:lnTo>
                    <a:pt x="13687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306777" y="3663917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115814" y="0"/>
                  </a:moveTo>
                  <a:lnTo>
                    <a:pt x="100173" y="17981"/>
                  </a:lnTo>
                  <a:lnTo>
                    <a:pt x="75380" y="58563"/>
                  </a:lnTo>
                  <a:lnTo>
                    <a:pt x="25869" y="11633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327834" y="3621803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0" y="0"/>
                  </a:moveTo>
                  <a:lnTo>
                    <a:pt x="14572" y="42691"/>
                  </a:lnTo>
                  <a:lnTo>
                    <a:pt x="52997" y="105335"/>
                  </a:lnTo>
                  <a:lnTo>
                    <a:pt x="87784" y="162830"/>
                  </a:lnTo>
                  <a:lnTo>
                    <a:pt x="11581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6611896" y="4242984"/>
            <a:ext cx="863338" cy="263214"/>
            <a:chOff x="6611896" y="4242984"/>
            <a:chExt cx="863338" cy="263214"/>
          </a:xfrm>
        </p:grpSpPr>
        <p:sp>
          <p:nvSpPr>
            <p:cNvPr id="190" name="Freeform 189"/>
            <p:cNvSpPr/>
            <p:nvPr/>
          </p:nvSpPr>
          <p:spPr>
            <a:xfrm>
              <a:off x="6611896" y="4274570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126342" y="0"/>
                  </a:moveTo>
                  <a:lnTo>
                    <a:pt x="109531" y="19150"/>
                  </a:lnTo>
                  <a:lnTo>
                    <a:pt x="76844" y="78806"/>
                  </a:lnTo>
                  <a:lnTo>
                    <a:pt x="42066" y="139276"/>
                  </a:lnTo>
                  <a:lnTo>
                    <a:pt x="6234" y="2004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632953" y="4306155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23719" y="53028"/>
                  </a:lnTo>
                  <a:lnTo>
                    <a:pt x="53455" y="110550"/>
                  </a:lnTo>
                  <a:lnTo>
                    <a:pt x="65872" y="129852"/>
                  </a:lnTo>
                  <a:lnTo>
                    <a:pt x="842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306777" y="4242984"/>
              <a:ext cx="157928" cy="242157"/>
            </a:xfrm>
            <a:custGeom>
              <a:avLst/>
              <a:gdLst/>
              <a:ahLst/>
              <a:cxnLst/>
              <a:rect l="0" t="0" r="0" b="0"/>
              <a:pathLst>
                <a:path w="157928" h="242157">
                  <a:moveTo>
                    <a:pt x="157927" y="0"/>
                  </a:moveTo>
                  <a:lnTo>
                    <a:pt x="128076" y="55045"/>
                  </a:lnTo>
                  <a:lnTo>
                    <a:pt x="94248" y="114512"/>
                  </a:lnTo>
                  <a:lnTo>
                    <a:pt x="51189" y="176618"/>
                  </a:lnTo>
                  <a:lnTo>
                    <a:pt x="7036" y="22737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327834" y="4274570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16811" y="19150"/>
                  </a:lnTo>
                  <a:lnTo>
                    <a:pt x="57565" y="79010"/>
                  </a:lnTo>
                  <a:lnTo>
                    <a:pt x="92609" y="136186"/>
                  </a:lnTo>
                  <a:lnTo>
                    <a:pt x="128399" y="191329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6611896" y="5064207"/>
            <a:ext cx="768581" cy="305327"/>
            <a:chOff x="6611896" y="5064207"/>
            <a:chExt cx="768581" cy="305327"/>
          </a:xfrm>
        </p:grpSpPr>
        <p:sp>
          <p:nvSpPr>
            <p:cNvPr id="195" name="Freeform 194"/>
            <p:cNvSpPr/>
            <p:nvPr/>
          </p:nvSpPr>
          <p:spPr>
            <a:xfrm>
              <a:off x="6632953" y="5085264"/>
              <a:ext cx="115815" cy="284270"/>
            </a:xfrm>
            <a:custGeom>
              <a:avLst/>
              <a:gdLst/>
              <a:ahLst/>
              <a:cxnLst/>
              <a:rect l="0" t="0" r="0" b="0"/>
              <a:pathLst>
                <a:path w="115815" h="284270">
                  <a:moveTo>
                    <a:pt x="115814" y="0"/>
                  </a:moveTo>
                  <a:lnTo>
                    <a:pt x="101159" y="58617"/>
                  </a:lnTo>
                  <a:lnTo>
                    <a:pt x="79210" y="113961"/>
                  </a:lnTo>
                  <a:lnTo>
                    <a:pt x="52345" y="176885"/>
                  </a:lnTo>
                  <a:lnTo>
                    <a:pt x="24508" y="23472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611896" y="5137906"/>
              <a:ext cx="126343" cy="210572"/>
            </a:xfrm>
            <a:custGeom>
              <a:avLst/>
              <a:gdLst/>
              <a:ahLst/>
              <a:cxnLst/>
              <a:rect l="0" t="0" r="0" b="0"/>
              <a:pathLst>
                <a:path w="126343" h="210572">
                  <a:moveTo>
                    <a:pt x="0" y="0"/>
                  </a:moveTo>
                  <a:lnTo>
                    <a:pt x="37087" y="61111"/>
                  </a:lnTo>
                  <a:lnTo>
                    <a:pt x="79363" y="121132"/>
                  </a:lnTo>
                  <a:lnTo>
                    <a:pt x="112516" y="178299"/>
                  </a:lnTo>
                  <a:lnTo>
                    <a:pt x="126342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233077" y="5064207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126342" y="0"/>
                  </a:moveTo>
                  <a:lnTo>
                    <a:pt x="106044" y="61111"/>
                  </a:lnTo>
                  <a:lnTo>
                    <a:pt x="73063" y="115542"/>
                  </a:lnTo>
                  <a:lnTo>
                    <a:pt x="25666" y="17896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254134" y="5106321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0" y="0"/>
                  </a:moveTo>
                  <a:lnTo>
                    <a:pt x="11179" y="11178"/>
                  </a:lnTo>
                  <a:lnTo>
                    <a:pt x="40433" y="67628"/>
                  </a:lnTo>
                  <a:lnTo>
                    <a:pt x="82274" y="130973"/>
                  </a:lnTo>
                  <a:lnTo>
                    <a:pt x="116726" y="194369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2021471" y="4485140"/>
            <a:ext cx="673825" cy="263213"/>
            <a:chOff x="2021471" y="4485140"/>
            <a:chExt cx="673825" cy="263213"/>
          </a:xfrm>
        </p:grpSpPr>
        <p:sp>
          <p:nvSpPr>
            <p:cNvPr id="200" name="Freeform 199"/>
            <p:cNvSpPr/>
            <p:nvPr/>
          </p:nvSpPr>
          <p:spPr>
            <a:xfrm>
              <a:off x="2021471" y="4485140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94209" y="54114"/>
                  </a:lnTo>
                  <a:lnTo>
                    <a:pt x="52595" y="115942"/>
                  </a:lnTo>
                  <a:lnTo>
                    <a:pt x="13644" y="16754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2053057" y="4495668"/>
              <a:ext cx="94757" cy="178986"/>
            </a:xfrm>
            <a:custGeom>
              <a:avLst/>
              <a:gdLst/>
              <a:ahLst/>
              <a:cxnLst/>
              <a:rect l="0" t="0" r="0" b="0"/>
              <a:pathLst>
                <a:path w="94757" h="178986">
                  <a:moveTo>
                    <a:pt x="0" y="0"/>
                  </a:moveTo>
                  <a:lnTo>
                    <a:pt x="9575" y="24047"/>
                  </a:lnTo>
                  <a:lnTo>
                    <a:pt x="44664" y="85122"/>
                  </a:lnTo>
                  <a:lnTo>
                    <a:pt x="76118" y="144358"/>
                  </a:lnTo>
                  <a:lnTo>
                    <a:pt x="89234" y="164435"/>
                  </a:lnTo>
                  <a:lnTo>
                    <a:pt x="9475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558425" y="4506197"/>
              <a:ext cx="126342" cy="231627"/>
            </a:xfrm>
            <a:custGeom>
              <a:avLst/>
              <a:gdLst/>
              <a:ahLst/>
              <a:cxnLst/>
              <a:rect l="0" t="0" r="0" b="0"/>
              <a:pathLst>
                <a:path w="126342" h="231627">
                  <a:moveTo>
                    <a:pt x="126341" y="0"/>
                  </a:moveTo>
                  <a:lnTo>
                    <a:pt x="90425" y="61110"/>
                  </a:lnTo>
                  <a:lnTo>
                    <a:pt x="56043" y="121131"/>
                  </a:lnTo>
                  <a:lnTo>
                    <a:pt x="28054" y="174662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537367" y="4558839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0" y="0"/>
                  </a:moveTo>
                  <a:lnTo>
                    <a:pt x="43963" y="34898"/>
                  </a:lnTo>
                  <a:lnTo>
                    <a:pt x="91881" y="96117"/>
                  </a:lnTo>
                  <a:lnTo>
                    <a:pt x="136619" y="156198"/>
                  </a:lnTo>
                  <a:lnTo>
                    <a:pt x="151614" y="175353"/>
                  </a:lnTo>
                  <a:lnTo>
                    <a:pt x="1579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2021471" y="5243191"/>
            <a:ext cx="726467" cy="315856"/>
            <a:chOff x="2021471" y="5243191"/>
            <a:chExt cx="726467" cy="315856"/>
          </a:xfrm>
        </p:grpSpPr>
        <p:sp>
          <p:nvSpPr>
            <p:cNvPr id="205" name="Freeform 204"/>
            <p:cNvSpPr/>
            <p:nvPr/>
          </p:nvSpPr>
          <p:spPr>
            <a:xfrm>
              <a:off x="2021471" y="5243191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147399" y="0"/>
                  </a:moveTo>
                  <a:lnTo>
                    <a:pt x="127156" y="43963"/>
                  </a:lnTo>
                  <a:lnTo>
                    <a:pt x="86068" y="106453"/>
                  </a:lnTo>
                  <a:lnTo>
                    <a:pt x="56516" y="161668"/>
                  </a:lnTo>
                  <a:lnTo>
                    <a:pt x="19659" y="221966"/>
                  </a:lnTo>
                  <a:lnTo>
                    <a:pt x="11467" y="23318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053057" y="5274777"/>
              <a:ext cx="126343" cy="242157"/>
            </a:xfrm>
            <a:custGeom>
              <a:avLst/>
              <a:gdLst/>
              <a:ahLst/>
              <a:cxnLst/>
              <a:rect l="0" t="0" r="0" b="0"/>
              <a:pathLst>
                <a:path w="126343" h="242157">
                  <a:moveTo>
                    <a:pt x="0" y="0"/>
                  </a:moveTo>
                  <a:lnTo>
                    <a:pt x="26363" y="55044"/>
                  </a:lnTo>
                  <a:lnTo>
                    <a:pt x="52997" y="106453"/>
                  </a:lnTo>
                  <a:lnTo>
                    <a:pt x="86614" y="168393"/>
                  </a:lnTo>
                  <a:lnTo>
                    <a:pt x="107489" y="215540"/>
                  </a:lnTo>
                  <a:lnTo>
                    <a:pt x="12634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547896" y="5264248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0"/>
                  </a:moveTo>
                  <a:lnTo>
                    <a:pt x="113965" y="34898"/>
                  </a:lnTo>
                  <a:lnTo>
                    <a:pt x="74380" y="89879"/>
                  </a:lnTo>
                  <a:lnTo>
                    <a:pt x="31645" y="15310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590010" y="5243191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25833" y="55141"/>
                  </a:lnTo>
                  <a:lnTo>
                    <a:pt x="54057" y="103556"/>
                  </a:lnTo>
                  <a:lnTo>
                    <a:pt x="85461" y="162742"/>
                  </a:lnTo>
                  <a:lnTo>
                    <a:pt x="108033" y="220346"/>
                  </a:lnTo>
                  <a:lnTo>
                    <a:pt x="137694" y="273642"/>
                  </a:lnTo>
                  <a:lnTo>
                    <a:pt x="151932" y="299058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463253" y="265480"/>
            <a:ext cx="4690740" cy="785446"/>
            <a:chOff x="463253" y="265480"/>
            <a:chExt cx="4690740" cy="785446"/>
          </a:xfrm>
        </p:grpSpPr>
        <p:sp>
          <p:nvSpPr>
            <p:cNvPr id="2" name="Freeform 1"/>
            <p:cNvSpPr/>
            <p:nvPr/>
          </p:nvSpPr>
          <p:spPr>
            <a:xfrm>
              <a:off x="644672" y="379025"/>
              <a:ext cx="18624" cy="527145"/>
            </a:xfrm>
            <a:custGeom>
              <a:avLst/>
              <a:gdLst/>
              <a:ahLst/>
              <a:cxnLst/>
              <a:rect l="0" t="0" r="0" b="0"/>
              <a:pathLst>
                <a:path w="18624" h="527145">
                  <a:moveTo>
                    <a:pt x="18623" y="0"/>
                  </a:moveTo>
                  <a:lnTo>
                    <a:pt x="10217" y="44367"/>
                  </a:lnTo>
                  <a:lnTo>
                    <a:pt x="1834" y="103093"/>
                  </a:lnTo>
                  <a:lnTo>
                    <a:pt x="0" y="152859"/>
                  </a:lnTo>
                  <a:lnTo>
                    <a:pt x="5176" y="204129"/>
                  </a:lnTo>
                  <a:lnTo>
                    <a:pt x="7230" y="255195"/>
                  </a:lnTo>
                  <a:lnTo>
                    <a:pt x="7924" y="318084"/>
                  </a:lnTo>
                  <a:lnTo>
                    <a:pt x="8044" y="369158"/>
                  </a:lnTo>
                  <a:lnTo>
                    <a:pt x="8079" y="418216"/>
                  </a:lnTo>
                  <a:lnTo>
                    <a:pt x="13681" y="471126"/>
                  </a:lnTo>
                  <a:lnTo>
                    <a:pt x="17972" y="527144"/>
                  </a:lnTo>
                  <a:lnTo>
                    <a:pt x="18623" y="5264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3253" y="290555"/>
              <a:ext cx="484312" cy="625425"/>
            </a:xfrm>
            <a:custGeom>
              <a:avLst/>
              <a:gdLst/>
              <a:ahLst/>
              <a:cxnLst/>
              <a:rect l="0" t="0" r="0" b="0"/>
              <a:pathLst>
                <a:path w="484312" h="625425">
                  <a:moveTo>
                    <a:pt x="0" y="141113"/>
                  </a:moveTo>
                  <a:lnTo>
                    <a:pt x="9576" y="117066"/>
                  </a:lnTo>
                  <a:lnTo>
                    <a:pt x="56117" y="59111"/>
                  </a:lnTo>
                  <a:lnTo>
                    <a:pt x="106913" y="23253"/>
                  </a:lnTo>
                  <a:lnTo>
                    <a:pt x="158943" y="5225"/>
                  </a:lnTo>
                  <a:lnTo>
                    <a:pt x="187625" y="0"/>
                  </a:lnTo>
                  <a:lnTo>
                    <a:pt x="250578" y="6177"/>
                  </a:lnTo>
                  <a:lnTo>
                    <a:pt x="291055" y="18464"/>
                  </a:lnTo>
                  <a:lnTo>
                    <a:pt x="330584" y="43576"/>
                  </a:lnTo>
                  <a:lnTo>
                    <a:pt x="353625" y="69709"/>
                  </a:lnTo>
                  <a:lnTo>
                    <a:pt x="361888" y="92610"/>
                  </a:lnTo>
                  <a:lnTo>
                    <a:pt x="372781" y="145440"/>
                  </a:lnTo>
                  <a:lnTo>
                    <a:pt x="371587" y="181390"/>
                  </a:lnTo>
                  <a:lnTo>
                    <a:pt x="352297" y="231044"/>
                  </a:lnTo>
                  <a:lnTo>
                    <a:pt x="305200" y="288024"/>
                  </a:lnTo>
                  <a:lnTo>
                    <a:pt x="290063" y="301163"/>
                  </a:lnTo>
                  <a:lnTo>
                    <a:pt x="264149" y="317477"/>
                  </a:lnTo>
                  <a:lnTo>
                    <a:pt x="252711" y="334141"/>
                  </a:lnTo>
                  <a:lnTo>
                    <a:pt x="251532" y="343497"/>
                  </a:lnTo>
                  <a:lnTo>
                    <a:pt x="256462" y="363253"/>
                  </a:lnTo>
                  <a:lnTo>
                    <a:pt x="285229" y="418111"/>
                  </a:lnTo>
                  <a:lnTo>
                    <a:pt x="312535" y="471649"/>
                  </a:lnTo>
                  <a:lnTo>
                    <a:pt x="347466" y="524614"/>
                  </a:lnTo>
                  <a:lnTo>
                    <a:pt x="375522" y="565996"/>
                  </a:lnTo>
                  <a:lnTo>
                    <a:pt x="432285" y="611098"/>
                  </a:lnTo>
                  <a:lnTo>
                    <a:pt x="453000" y="619057"/>
                  </a:lnTo>
                  <a:lnTo>
                    <a:pt x="484311" y="6254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5979" y="600487"/>
              <a:ext cx="242156" cy="270018"/>
            </a:xfrm>
            <a:custGeom>
              <a:avLst/>
              <a:gdLst/>
              <a:ahLst/>
              <a:cxnLst/>
              <a:rect l="0" t="0" r="0" b="0"/>
              <a:pathLst>
                <a:path w="242156" h="270018">
                  <a:moveTo>
                    <a:pt x="0" y="104922"/>
                  </a:moveTo>
                  <a:lnTo>
                    <a:pt x="53875" y="132433"/>
                  </a:lnTo>
                  <a:lnTo>
                    <a:pt x="74247" y="139766"/>
                  </a:lnTo>
                  <a:lnTo>
                    <a:pt x="111036" y="139293"/>
                  </a:lnTo>
                  <a:lnTo>
                    <a:pt x="145983" y="131743"/>
                  </a:lnTo>
                  <a:lnTo>
                    <a:pt x="154644" y="126312"/>
                  </a:lnTo>
                  <a:lnTo>
                    <a:pt x="167387" y="110919"/>
                  </a:lnTo>
                  <a:lnTo>
                    <a:pt x="181137" y="76933"/>
                  </a:lnTo>
                  <a:lnTo>
                    <a:pt x="181442" y="37227"/>
                  </a:lnTo>
                  <a:lnTo>
                    <a:pt x="170718" y="15954"/>
                  </a:lnTo>
                  <a:lnTo>
                    <a:pt x="162945" y="7005"/>
                  </a:lnTo>
                  <a:lnTo>
                    <a:pt x="154253" y="2210"/>
                  </a:lnTo>
                  <a:lnTo>
                    <a:pt x="135237" y="0"/>
                  </a:lnTo>
                  <a:lnTo>
                    <a:pt x="115088" y="6038"/>
                  </a:lnTo>
                  <a:lnTo>
                    <a:pt x="104801" y="10923"/>
                  </a:lnTo>
                  <a:lnTo>
                    <a:pt x="90252" y="25710"/>
                  </a:lnTo>
                  <a:lnTo>
                    <a:pt x="63700" y="84305"/>
                  </a:lnTo>
                  <a:lnTo>
                    <a:pt x="55919" y="118700"/>
                  </a:lnTo>
                  <a:lnTo>
                    <a:pt x="56733" y="158527"/>
                  </a:lnTo>
                  <a:lnTo>
                    <a:pt x="62649" y="184898"/>
                  </a:lnTo>
                  <a:lnTo>
                    <a:pt x="92102" y="241232"/>
                  </a:lnTo>
                  <a:lnTo>
                    <a:pt x="108785" y="256361"/>
                  </a:lnTo>
                  <a:lnTo>
                    <a:pt x="118147" y="262034"/>
                  </a:lnTo>
                  <a:lnTo>
                    <a:pt x="159269" y="270017"/>
                  </a:lnTo>
                  <a:lnTo>
                    <a:pt x="182310" y="265645"/>
                  </a:lnTo>
                  <a:lnTo>
                    <a:pt x="242155" y="2312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1834" y="607107"/>
              <a:ext cx="138940" cy="420831"/>
            </a:xfrm>
            <a:custGeom>
              <a:avLst/>
              <a:gdLst/>
              <a:ahLst/>
              <a:cxnLst/>
              <a:rect l="0" t="0" r="0" b="0"/>
              <a:pathLst>
                <a:path w="138940" h="420831">
                  <a:moveTo>
                    <a:pt x="0" y="140416"/>
                  </a:moveTo>
                  <a:lnTo>
                    <a:pt x="9065" y="199033"/>
                  </a:lnTo>
                  <a:lnTo>
                    <a:pt x="21788" y="261869"/>
                  </a:lnTo>
                  <a:lnTo>
                    <a:pt x="28683" y="310543"/>
                  </a:lnTo>
                  <a:lnTo>
                    <a:pt x="36601" y="373803"/>
                  </a:lnTo>
                  <a:lnTo>
                    <a:pt x="40480" y="417148"/>
                  </a:lnTo>
                  <a:lnTo>
                    <a:pt x="39855" y="420830"/>
                  </a:lnTo>
                  <a:lnTo>
                    <a:pt x="36041" y="409324"/>
                  </a:lnTo>
                  <a:lnTo>
                    <a:pt x="32465" y="353107"/>
                  </a:lnTo>
                  <a:lnTo>
                    <a:pt x="30676" y="299362"/>
                  </a:lnTo>
                  <a:lnTo>
                    <a:pt x="20184" y="238623"/>
                  </a:lnTo>
                  <a:lnTo>
                    <a:pt x="13389" y="180433"/>
                  </a:lnTo>
                  <a:lnTo>
                    <a:pt x="8256" y="121857"/>
                  </a:lnTo>
                  <a:lnTo>
                    <a:pt x="2446" y="67457"/>
                  </a:lnTo>
                  <a:lnTo>
                    <a:pt x="3427" y="34290"/>
                  </a:lnTo>
                  <a:lnTo>
                    <a:pt x="11661" y="7851"/>
                  </a:lnTo>
                  <a:lnTo>
                    <a:pt x="18303" y="1736"/>
                  </a:lnTo>
                  <a:lnTo>
                    <a:pt x="26240" y="0"/>
                  </a:lnTo>
                  <a:lnTo>
                    <a:pt x="35041" y="1182"/>
                  </a:lnTo>
                  <a:lnTo>
                    <a:pt x="54178" y="11854"/>
                  </a:lnTo>
                  <a:lnTo>
                    <a:pt x="104317" y="58452"/>
                  </a:lnTo>
                  <a:lnTo>
                    <a:pt x="137711" y="118039"/>
                  </a:lnTo>
                  <a:lnTo>
                    <a:pt x="138939" y="161732"/>
                  </a:lnTo>
                  <a:lnTo>
                    <a:pt x="131551" y="185375"/>
                  </a:lnTo>
                  <a:lnTo>
                    <a:pt x="126305" y="194955"/>
                  </a:lnTo>
                  <a:lnTo>
                    <a:pt x="96565" y="219617"/>
                  </a:lnTo>
                  <a:lnTo>
                    <a:pt x="48591" y="241457"/>
                  </a:lnTo>
                  <a:lnTo>
                    <a:pt x="31585" y="2457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582599"/>
              <a:ext cx="173353" cy="249153"/>
            </a:xfrm>
            <a:custGeom>
              <a:avLst/>
              <a:gdLst/>
              <a:ahLst/>
              <a:cxnLst/>
              <a:rect l="0" t="0" r="0" b="0"/>
              <a:pathLst>
                <a:path w="173353" h="249153">
                  <a:moveTo>
                    <a:pt x="0" y="133338"/>
                  </a:moveTo>
                  <a:lnTo>
                    <a:pt x="58617" y="133338"/>
                  </a:lnTo>
                  <a:lnTo>
                    <a:pt x="111621" y="132168"/>
                  </a:lnTo>
                  <a:lnTo>
                    <a:pt x="135007" y="127749"/>
                  </a:lnTo>
                  <a:lnTo>
                    <a:pt x="153980" y="115646"/>
                  </a:lnTo>
                  <a:lnTo>
                    <a:pt x="162314" y="107506"/>
                  </a:lnTo>
                  <a:lnTo>
                    <a:pt x="171575" y="82863"/>
                  </a:lnTo>
                  <a:lnTo>
                    <a:pt x="173352" y="54753"/>
                  </a:lnTo>
                  <a:lnTo>
                    <a:pt x="166342" y="30561"/>
                  </a:lnTo>
                  <a:lnTo>
                    <a:pt x="152309" y="14350"/>
                  </a:lnTo>
                  <a:lnTo>
                    <a:pt x="143653" y="8389"/>
                  </a:lnTo>
                  <a:lnTo>
                    <a:pt x="103525" y="0"/>
                  </a:lnTo>
                  <a:lnTo>
                    <a:pt x="77597" y="4277"/>
                  </a:lnTo>
                  <a:lnTo>
                    <a:pt x="46388" y="19839"/>
                  </a:lnTo>
                  <a:lnTo>
                    <a:pt x="37944" y="26086"/>
                  </a:lnTo>
                  <a:lnTo>
                    <a:pt x="25443" y="45507"/>
                  </a:lnTo>
                  <a:lnTo>
                    <a:pt x="20471" y="57236"/>
                  </a:lnTo>
                  <a:lnTo>
                    <a:pt x="18067" y="82748"/>
                  </a:lnTo>
                  <a:lnTo>
                    <a:pt x="22068" y="109684"/>
                  </a:lnTo>
                  <a:lnTo>
                    <a:pt x="43700" y="161984"/>
                  </a:lnTo>
                  <a:lnTo>
                    <a:pt x="70503" y="206457"/>
                  </a:lnTo>
                  <a:lnTo>
                    <a:pt x="87487" y="221598"/>
                  </a:lnTo>
                  <a:lnTo>
                    <a:pt x="147399" y="2491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4216" y="631239"/>
              <a:ext cx="230914" cy="207554"/>
            </a:xfrm>
            <a:custGeom>
              <a:avLst/>
              <a:gdLst/>
              <a:ahLst/>
              <a:cxnLst/>
              <a:rect l="0" t="0" r="0" b="0"/>
              <a:pathLst>
                <a:path w="230914" h="207554">
                  <a:moveTo>
                    <a:pt x="94043" y="116284"/>
                  </a:moveTo>
                  <a:lnTo>
                    <a:pt x="94043" y="57667"/>
                  </a:lnTo>
                  <a:lnTo>
                    <a:pt x="88453" y="22877"/>
                  </a:lnTo>
                  <a:lnTo>
                    <a:pt x="83298" y="14238"/>
                  </a:lnTo>
                  <a:lnTo>
                    <a:pt x="68210" y="1520"/>
                  </a:lnTo>
                  <a:lnTo>
                    <a:pt x="59273" y="0"/>
                  </a:lnTo>
                  <a:lnTo>
                    <a:pt x="39985" y="4551"/>
                  </a:lnTo>
                  <a:lnTo>
                    <a:pt x="25953" y="17492"/>
                  </a:lnTo>
                  <a:lnTo>
                    <a:pt x="11477" y="47628"/>
                  </a:lnTo>
                  <a:lnTo>
                    <a:pt x="2898" y="86193"/>
                  </a:lnTo>
                  <a:lnTo>
                    <a:pt x="0" y="141146"/>
                  </a:lnTo>
                  <a:lnTo>
                    <a:pt x="5087" y="177463"/>
                  </a:lnTo>
                  <a:lnTo>
                    <a:pt x="10172" y="186316"/>
                  </a:lnTo>
                  <a:lnTo>
                    <a:pt x="25181" y="199272"/>
                  </a:lnTo>
                  <a:lnTo>
                    <a:pt x="46670" y="205810"/>
                  </a:lnTo>
                  <a:lnTo>
                    <a:pt x="58951" y="207553"/>
                  </a:lnTo>
                  <a:lnTo>
                    <a:pt x="68309" y="205206"/>
                  </a:lnTo>
                  <a:lnTo>
                    <a:pt x="75717" y="200132"/>
                  </a:lnTo>
                  <a:lnTo>
                    <a:pt x="101601" y="161182"/>
                  </a:lnTo>
                  <a:lnTo>
                    <a:pt x="111100" y="116459"/>
                  </a:lnTo>
                  <a:lnTo>
                    <a:pt x="115480" y="66709"/>
                  </a:lnTo>
                  <a:lnTo>
                    <a:pt x="117693" y="68026"/>
                  </a:lnTo>
                  <a:lnTo>
                    <a:pt x="147837" y="125926"/>
                  </a:lnTo>
                  <a:lnTo>
                    <a:pt x="174989" y="163162"/>
                  </a:lnTo>
                  <a:lnTo>
                    <a:pt x="201475" y="180217"/>
                  </a:lnTo>
                  <a:lnTo>
                    <a:pt x="230913" y="1899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6715" y="379025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9065" y="160787"/>
                  </a:lnTo>
                  <a:lnTo>
                    <a:pt x="15684" y="220126"/>
                  </a:lnTo>
                  <a:lnTo>
                    <a:pt x="18669" y="262781"/>
                  </a:lnTo>
                  <a:lnTo>
                    <a:pt x="23469" y="316897"/>
                  </a:lnTo>
                  <a:lnTo>
                    <a:pt x="29982" y="377802"/>
                  </a:lnTo>
                  <a:lnTo>
                    <a:pt x="32438" y="431904"/>
                  </a:lnTo>
                  <a:lnTo>
                    <a:pt x="34493" y="436505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0373" y="505367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7110" y="17959"/>
                  </a:lnTo>
                  <a:lnTo>
                    <a:pt x="135702" y="31667"/>
                  </a:lnTo>
                  <a:lnTo>
                    <a:pt x="80487" y="45640"/>
                  </a:lnTo>
                  <a:lnTo>
                    <a:pt x="21964" y="512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593687"/>
              <a:ext cx="194709" cy="244216"/>
            </a:xfrm>
            <a:custGeom>
              <a:avLst/>
              <a:gdLst/>
              <a:ahLst/>
              <a:cxnLst/>
              <a:rect l="0" t="0" r="0" b="0"/>
              <a:pathLst>
                <a:path w="194709" h="244216">
                  <a:moveTo>
                    <a:pt x="0" y="69608"/>
                  </a:moveTo>
                  <a:lnTo>
                    <a:pt x="53875" y="87566"/>
                  </a:lnTo>
                  <a:lnTo>
                    <a:pt x="98119" y="98155"/>
                  </a:lnTo>
                  <a:lnTo>
                    <a:pt x="151572" y="100593"/>
                  </a:lnTo>
                  <a:lnTo>
                    <a:pt x="173040" y="94687"/>
                  </a:lnTo>
                  <a:lnTo>
                    <a:pt x="182041" y="89837"/>
                  </a:lnTo>
                  <a:lnTo>
                    <a:pt x="188041" y="81924"/>
                  </a:lnTo>
                  <a:lnTo>
                    <a:pt x="194708" y="60654"/>
                  </a:lnTo>
                  <a:lnTo>
                    <a:pt x="194146" y="50770"/>
                  </a:lnTo>
                  <a:lnTo>
                    <a:pt x="187282" y="33550"/>
                  </a:lnTo>
                  <a:lnTo>
                    <a:pt x="164675" y="10701"/>
                  </a:lnTo>
                  <a:lnTo>
                    <a:pt x="142599" y="2483"/>
                  </a:lnTo>
                  <a:lnTo>
                    <a:pt x="118359" y="0"/>
                  </a:lnTo>
                  <a:lnTo>
                    <a:pt x="95888" y="2796"/>
                  </a:lnTo>
                  <a:lnTo>
                    <a:pt x="77322" y="11058"/>
                  </a:lnTo>
                  <a:lnTo>
                    <a:pt x="69095" y="16537"/>
                  </a:lnTo>
                  <a:lnTo>
                    <a:pt x="46339" y="46604"/>
                  </a:lnTo>
                  <a:lnTo>
                    <a:pt x="35957" y="96327"/>
                  </a:lnTo>
                  <a:lnTo>
                    <a:pt x="38470" y="138746"/>
                  </a:lnTo>
                  <a:lnTo>
                    <a:pt x="58205" y="184520"/>
                  </a:lnTo>
                  <a:lnTo>
                    <a:pt x="78987" y="215570"/>
                  </a:lnTo>
                  <a:lnTo>
                    <a:pt x="97106" y="232356"/>
                  </a:lnTo>
                  <a:lnTo>
                    <a:pt x="119977" y="241376"/>
                  </a:lnTo>
                  <a:lnTo>
                    <a:pt x="143400" y="244215"/>
                  </a:lnTo>
                  <a:lnTo>
                    <a:pt x="178984" y="2380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9246" y="333691"/>
              <a:ext cx="175520" cy="540009"/>
            </a:xfrm>
            <a:custGeom>
              <a:avLst/>
              <a:gdLst/>
              <a:ahLst/>
              <a:cxnLst/>
              <a:rect l="0" t="0" r="0" b="0"/>
              <a:pathLst>
                <a:path w="175520" h="540009">
                  <a:moveTo>
                    <a:pt x="70723" y="424360"/>
                  </a:moveTo>
                  <a:lnTo>
                    <a:pt x="81901" y="413182"/>
                  </a:lnTo>
                  <a:lnTo>
                    <a:pt x="87389" y="395216"/>
                  </a:lnTo>
                  <a:lnTo>
                    <a:pt x="88658" y="372803"/>
                  </a:lnTo>
                  <a:lnTo>
                    <a:pt x="85323" y="351143"/>
                  </a:lnTo>
                  <a:lnTo>
                    <a:pt x="73702" y="332938"/>
                  </a:lnTo>
                  <a:lnTo>
                    <a:pt x="65690" y="324807"/>
                  </a:lnTo>
                  <a:lnTo>
                    <a:pt x="58009" y="321727"/>
                  </a:lnTo>
                  <a:lnTo>
                    <a:pt x="50548" y="322013"/>
                  </a:lnTo>
                  <a:lnTo>
                    <a:pt x="43235" y="324543"/>
                  </a:lnTo>
                  <a:lnTo>
                    <a:pt x="28870" y="336713"/>
                  </a:lnTo>
                  <a:lnTo>
                    <a:pt x="10748" y="363296"/>
                  </a:lnTo>
                  <a:lnTo>
                    <a:pt x="3123" y="385522"/>
                  </a:lnTo>
                  <a:lnTo>
                    <a:pt x="0" y="430920"/>
                  </a:lnTo>
                  <a:lnTo>
                    <a:pt x="7134" y="479076"/>
                  </a:lnTo>
                  <a:lnTo>
                    <a:pt x="17504" y="504831"/>
                  </a:lnTo>
                  <a:lnTo>
                    <a:pt x="42086" y="533471"/>
                  </a:lnTo>
                  <a:lnTo>
                    <a:pt x="51631" y="538045"/>
                  </a:lnTo>
                  <a:lnTo>
                    <a:pt x="71596" y="540008"/>
                  </a:lnTo>
                  <a:lnTo>
                    <a:pt x="92168" y="530741"/>
                  </a:lnTo>
                  <a:lnTo>
                    <a:pt x="102567" y="523357"/>
                  </a:lnTo>
                  <a:lnTo>
                    <a:pt x="117241" y="502674"/>
                  </a:lnTo>
                  <a:lnTo>
                    <a:pt x="140106" y="446025"/>
                  </a:lnTo>
                  <a:lnTo>
                    <a:pt x="158354" y="387266"/>
                  </a:lnTo>
                  <a:lnTo>
                    <a:pt x="165241" y="333888"/>
                  </a:lnTo>
                  <a:lnTo>
                    <a:pt x="174359" y="271936"/>
                  </a:lnTo>
                  <a:lnTo>
                    <a:pt x="175519" y="214121"/>
                  </a:lnTo>
                  <a:lnTo>
                    <a:pt x="168675" y="151335"/>
                  </a:lnTo>
                  <a:lnTo>
                    <a:pt x="165256" y="98579"/>
                  </a:lnTo>
                  <a:lnTo>
                    <a:pt x="150949" y="36272"/>
                  </a:lnTo>
                  <a:lnTo>
                    <a:pt x="135178" y="3655"/>
                  </a:lnTo>
                  <a:lnTo>
                    <a:pt x="130070" y="0"/>
                  </a:lnTo>
                  <a:lnTo>
                    <a:pt x="125496" y="1074"/>
                  </a:lnTo>
                  <a:lnTo>
                    <a:pt x="121276" y="5299"/>
                  </a:lnTo>
                  <a:lnTo>
                    <a:pt x="115337" y="39191"/>
                  </a:lnTo>
                  <a:lnTo>
                    <a:pt x="120566" y="88575"/>
                  </a:lnTo>
                  <a:lnTo>
                    <a:pt x="122536" y="136655"/>
                  </a:lnTo>
                  <a:lnTo>
                    <a:pt x="124289" y="192495"/>
                  </a:lnTo>
                  <a:lnTo>
                    <a:pt x="131698" y="242056"/>
                  </a:lnTo>
                  <a:lnTo>
                    <a:pt x="140132" y="300154"/>
                  </a:lnTo>
                  <a:lnTo>
                    <a:pt x="144321" y="360652"/>
                  </a:lnTo>
                  <a:lnTo>
                    <a:pt x="151281" y="414973"/>
                  </a:lnTo>
                  <a:lnTo>
                    <a:pt x="157345" y="466483"/>
                  </a:lnTo>
                  <a:lnTo>
                    <a:pt x="165479" y="4875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5576" y="265480"/>
              <a:ext cx="270342" cy="509409"/>
            </a:xfrm>
            <a:custGeom>
              <a:avLst/>
              <a:gdLst/>
              <a:ahLst/>
              <a:cxnLst/>
              <a:rect l="0" t="0" r="0" b="0"/>
              <a:pathLst>
                <a:path w="270342" h="509409">
                  <a:moveTo>
                    <a:pt x="253502" y="71431"/>
                  </a:moveTo>
                  <a:lnTo>
                    <a:pt x="243926" y="47385"/>
                  </a:lnTo>
                  <a:lnTo>
                    <a:pt x="233258" y="33058"/>
                  </a:lnTo>
                  <a:lnTo>
                    <a:pt x="208509" y="17428"/>
                  </a:lnTo>
                  <a:lnTo>
                    <a:pt x="160300" y="2836"/>
                  </a:lnTo>
                  <a:lnTo>
                    <a:pt x="133310" y="0"/>
                  </a:lnTo>
                  <a:lnTo>
                    <a:pt x="91807" y="9582"/>
                  </a:lnTo>
                  <a:lnTo>
                    <a:pt x="55463" y="27239"/>
                  </a:lnTo>
                  <a:lnTo>
                    <a:pt x="28057" y="52878"/>
                  </a:lnTo>
                  <a:lnTo>
                    <a:pt x="5119" y="82702"/>
                  </a:lnTo>
                  <a:lnTo>
                    <a:pt x="0" y="106466"/>
                  </a:lnTo>
                  <a:lnTo>
                    <a:pt x="6245" y="154261"/>
                  </a:lnTo>
                  <a:lnTo>
                    <a:pt x="21013" y="181241"/>
                  </a:lnTo>
                  <a:lnTo>
                    <a:pt x="45796" y="204053"/>
                  </a:lnTo>
                  <a:lnTo>
                    <a:pt x="80955" y="220041"/>
                  </a:lnTo>
                  <a:lnTo>
                    <a:pt x="133587" y="228688"/>
                  </a:lnTo>
                  <a:lnTo>
                    <a:pt x="189791" y="243771"/>
                  </a:lnTo>
                  <a:lnTo>
                    <a:pt x="216167" y="259625"/>
                  </a:lnTo>
                  <a:lnTo>
                    <a:pt x="246040" y="288283"/>
                  </a:lnTo>
                  <a:lnTo>
                    <a:pt x="260324" y="310920"/>
                  </a:lnTo>
                  <a:lnTo>
                    <a:pt x="270341" y="355560"/>
                  </a:lnTo>
                  <a:lnTo>
                    <a:pt x="265320" y="406236"/>
                  </a:lnTo>
                  <a:lnTo>
                    <a:pt x="255184" y="438135"/>
                  </a:lnTo>
                  <a:lnTo>
                    <a:pt x="236712" y="462924"/>
                  </a:lnTo>
                  <a:lnTo>
                    <a:pt x="189506" y="499383"/>
                  </a:lnTo>
                  <a:lnTo>
                    <a:pt x="147322" y="509408"/>
                  </a:lnTo>
                  <a:lnTo>
                    <a:pt x="90242" y="504389"/>
                  </a:lnTo>
                  <a:lnTo>
                    <a:pt x="56170" y="494253"/>
                  </a:lnTo>
                  <a:lnTo>
                    <a:pt x="21875" y="4715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32248" y="673823"/>
              <a:ext cx="157929" cy="163647"/>
            </a:xfrm>
            <a:custGeom>
              <a:avLst/>
              <a:gdLst/>
              <a:ahLst/>
              <a:cxnLst/>
              <a:rect l="0" t="0" r="0" b="0"/>
              <a:pathLst>
                <a:path w="157929" h="163647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20244" y="125943"/>
                  </a:lnTo>
                  <a:lnTo>
                    <a:pt x="39404" y="152220"/>
                  </a:lnTo>
                  <a:lnTo>
                    <a:pt x="59237" y="161240"/>
                  </a:lnTo>
                  <a:lnTo>
                    <a:pt x="71077" y="163646"/>
                  </a:lnTo>
                  <a:lnTo>
                    <a:pt x="93591" y="160079"/>
                  </a:lnTo>
                  <a:lnTo>
                    <a:pt x="114126" y="149525"/>
                  </a:lnTo>
                  <a:lnTo>
                    <a:pt x="131052" y="133136"/>
                  </a:lnTo>
                  <a:lnTo>
                    <a:pt x="148145" y="104179"/>
                  </a:lnTo>
                  <a:lnTo>
                    <a:pt x="155995" y="55717"/>
                  </a:lnTo>
                  <a:lnTo>
                    <a:pt x="157928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37229" y="379025"/>
              <a:ext cx="233772" cy="437406"/>
            </a:xfrm>
            <a:custGeom>
              <a:avLst/>
              <a:gdLst/>
              <a:ahLst/>
              <a:cxnLst/>
              <a:rect l="0" t="0" r="0" b="0"/>
              <a:pathLst>
                <a:path w="233772" h="43740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91015"/>
                  </a:lnTo>
                  <a:lnTo>
                    <a:pt x="16109" y="152986"/>
                  </a:lnTo>
                  <a:lnTo>
                    <a:pt x="27338" y="210287"/>
                  </a:lnTo>
                  <a:lnTo>
                    <a:pt x="44285" y="273487"/>
                  </a:lnTo>
                  <a:lnTo>
                    <a:pt x="58250" y="330147"/>
                  </a:lnTo>
                  <a:lnTo>
                    <a:pt x="66684" y="391728"/>
                  </a:lnTo>
                  <a:lnTo>
                    <a:pt x="65037" y="399192"/>
                  </a:lnTo>
                  <a:lnTo>
                    <a:pt x="61598" y="401829"/>
                  </a:lnTo>
                  <a:lnTo>
                    <a:pt x="56967" y="401247"/>
                  </a:lnTo>
                  <a:lnTo>
                    <a:pt x="53879" y="396180"/>
                  </a:lnTo>
                  <a:lnTo>
                    <a:pt x="50448" y="378071"/>
                  </a:lnTo>
                  <a:lnTo>
                    <a:pt x="54105" y="335980"/>
                  </a:lnTo>
                  <a:lnTo>
                    <a:pt x="68188" y="297642"/>
                  </a:lnTo>
                  <a:lnTo>
                    <a:pt x="76567" y="289675"/>
                  </a:lnTo>
                  <a:lnTo>
                    <a:pt x="98356" y="280823"/>
                  </a:lnTo>
                  <a:lnTo>
                    <a:pt x="120518" y="283128"/>
                  </a:lnTo>
                  <a:lnTo>
                    <a:pt x="168931" y="303671"/>
                  </a:lnTo>
                  <a:lnTo>
                    <a:pt x="204115" y="334602"/>
                  </a:lnTo>
                  <a:lnTo>
                    <a:pt x="225589" y="367813"/>
                  </a:lnTo>
                  <a:lnTo>
                    <a:pt x="233771" y="405470"/>
                  </a:lnTo>
                  <a:lnTo>
                    <a:pt x="231410" y="415373"/>
                  </a:lnTo>
                  <a:lnTo>
                    <a:pt x="226326" y="423144"/>
                  </a:lnTo>
                  <a:lnTo>
                    <a:pt x="219428" y="429495"/>
                  </a:lnTo>
                  <a:lnTo>
                    <a:pt x="196165" y="436552"/>
                  </a:lnTo>
                  <a:lnTo>
                    <a:pt x="153303" y="437405"/>
                  </a:lnTo>
                  <a:lnTo>
                    <a:pt x="126222" y="431879"/>
                  </a:lnTo>
                  <a:lnTo>
                    <a:pt x="63806" y="408285"/>
                  </a:lnTo>
                  <a:lnTo>
                    <a:pt x="37175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16559" y="379025"/>
              <a:ext cx="73701" cy="431670"/>
            </a:xfrm>
            <a:custGeom>
              <a:avLst/>
              <a:gdLst/>
              <a:ahLst/>
              <a:cxnLst/>
              <a:rect l="0" t="0" r="0" b="0"/>
              <a:pathLst>
                <a:path w="73701" h="431670">
                  <a:moveTo>
                    <a:pt x="0" y="0"/>
                  </a:moveTo>
                  <a:lnTo>
                    <a:pt x="8334" y="60384"/>
                  </a:lnTo>
                  <a:lnTo>
                    <a:pt x="12998" y="111868"/>
                  </a:lnTo>
                  <a:lnTo>
                    <a:pt x="25055" y="171187"/>
                  </a:lnTo>
                  <a:lnTo>
                    <a:pt x="31466" y="226794"/>
                  </a:lnTo>
                  <a:lnTo>
                    <a:pt x="42784" y="282145"/>
                  </a:lnTo>
                  <a:lnTo>
                    <a:pt x="52841" y="339402"/>
                  </a:lnTo>
                  <a:lnTo>
                    <a:pt x="63230" y="394582"/>
                  </a:lnTo>
                  <a:lnTo>
                    <a:pt x="73700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21803" y="53695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0"/>
                  </a:lnTo>
                  <a:lnTo>
                    <a:pt x="108308" y="7236"/>
                  </a:lnTo>
                  <a:lnTo>
                    <a:pt x="55666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74487" y="579067"/>
              <a:ext cx="147400" cy="201515"/>
            </a:xfrm>
            <a:custGeom>
              <a:avLst/>
              <a:gdLst/>
              <a:ahLst/>
              <a:cxnLst/>
              <a:rect l="0" t="0" r="0" b="0"/>
              <a:pathLst>
                <a:path w="147400" h="201515">
                  <a:moveTo>
                    <a:pt x="0" y="84228"/>
                  </a:moveTo>
                  <a:lnTo>
                    <a:pt x="26364" y="139273"/>
                  </a:lnTo>
                  <a:lnTo>
                    <a:pt x="62159" y="201514"/>
                  </a:lnTo>
                  <a:lnTo>
                    <a:pt x="33619" y="138022"/>
                  </a:lnTo>
                  <a:lnTo>
                    <a:pt x="17949" y="94984"/>
                  </a:lnTo>
                  <a:lnTo>
                    <a:pt x="16946" y="73800"/>
                  </a:lnTo>
                  <a:lnTo>
                    <a:pt x="21570" y="52687"/>
                  </a:lnTo>
                  <a:lnTo>
                    <a:pt x="31424" y="31605"/>
                  </a:lnTo>
                  <a:lnTo>
                    <a:pt x="46721" y="16776"/>
                  </a:lnTo>
                  <a:lnTo>
                    <a:pt x="66389" y="7456"/>
                  </a:lnTo>
                  <a:lnTo>
                    <a:pt x="114023" y="147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7345" y="626051"/>
              <a:ext cx="228812" cy="187996"/>
            </a:xfrm>
            <a:custGeom>
              <a:avLst/>
              <a:gdLst/>
              <a:ahLst/>
              <a:cxnLst/>
              <a:rect l="0" t="0" r="0" b="0"/>
              <a:pathLst>
                <a:path w="228812" h="187996">
                  <a:moveTo>
                    <a:pt x="155111" y="100415"/>
                  </a:moveTo>
                  <a:lnTo>
                    <a:pt x="140457" y="38322"/>
                  </a:lnTo>
                  <a:lnTo>
                    <a:pt x="127541" y="19786"/>
                  </a:lnTo>
                  <a:lnTo>
                    <a:pt x="119184" y="11567"/>
                  </a:lnTo>
                  <a:lnTo>
                    <a:pt x="94299" y="2435"/>
                  </a:lnTo>
                  <a:lnTo>
                    <a:pt x="79475" y="0"/>
                  </a:lnTo>
                  <a:lnTo>
                    <a:pt x="67253" y="1886"/>
                  </a:lnTo>
                  <a:lnTo>
                    <a:pt x="47433" y="13340"/>
                  </a:lnTo>
                  <a:lnTo>
                    <a:pt x="23120" y="45109"/>
                  </a:lnTo>
                  <a:lnTo>
                    <a:pt x="6688" y="84158"/>
                  </a:lnTo>
                  <a:lnTo>
                    <a:pt x="0" y="130953"/>
                  </a:lnTo>
                  <a:lnTo>
                    <a:pt x="4674" y="158441"/>
                  </a:lnTo>
                  <a:lnTo>
                    <a:pt x="9197" y="170684"/>
                  </a:lnTo>
                  <a:lnTo>
                    <a:pt x="16891" y="178847"/>
                  </a:lnTo>
                  <a:lnTo>
                    <a:pt x="37918" y="187916"/>
                  </a:lnTo>
                  <a:lnTo>
                    <a:pt x="47736" y="187995"/>
                  </a:lnTo>
                  <a:lnTo>
                    <a:pt x="64885" y="181843"/>
                  </a:lnTo>
                  <a:lnTo>
                    <a:pt x="87693" y="159637"/>
                  </a:lnTo>
                  <a:lnTo>
                    <a:pt x="103680" y="125241"/>
                  </a:lnTo>
                  <a:lnTo>
                    <a:pt x="105736" y="98970"/>
                  </a:lnTo>
                  <a:lnTo>
                    <a:pt x="105091" y="82225"/>
                  </a:lnTo>
                  <a:lnTo>
                    <a:pt x="127004" y="143108"/>
                  </a:lnTo>
                  <a:lnTo>
                    <a:pt x="132864" y="153443"/>
                  </a:lnTo>
                  <a:lnTo>
                    <a:pt x="148733" y="168047"/>
                  </a:lnTo>
                  <a:lnTo>
                    <a:pt x="157878" y="173579"/>
                  </a:lnTo>
                  <a:lnTo>
                    <a:pt x="183637" y="176606"/>
                  </a:lnTo>
                  <a:lnTo>
                    <a:pt x="228811" y="174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12739" y="606740"/>
              <a:ext cx="151345" cy="207696"/>
            </a:xfrm>
            <a:custGeom>
              <a:avLst/>
              <a:gdLst/>
              <a:ahLst/>
              <a:cxnLst/>
              <a:rect l="0" t="0" r="0" b="0"/>
              <a:pathLst>
                <a:path w="151345" h="207696">
                  <a:moveTo>
                    <a:pt x="119759" y="24969"/>
                  </a:moveTo>
                  <a:lnTo>
                    <a:pt x="101777" y="9328"/>
                  </a:lnTo>
                  <a:lnTo>
                    <a:pt x="84861" y="1250"/>
                  </a:lnTo>
                  <a:lnTo>
                    <a:pt x="65644" y="0"/>
                  </a:lnTo>
                  <a:lnTo>
                    <a:pt x="46575" y="4513"/>
                  </a:lnTo>
                  <a:lnTo>
                    <a:pt x="30300" y="14318"/>
                  </a:lnTo>
                  <a:lnTo>
                    <a:pt x="18388" y="32714"/>
                  </a:lnTo>
                  <a:lnTo>
                    <a:pt x="1209" y="77062"/>
                  </a:lnTo>
                  <a:lnTo>
                    <a:pt x="0" y="98424"/>
                  </a:lnTo>
                  <a:lnTo>
                    <a:pt x="8755" y="140735"/>
                  </a:lnTo>
                  <a:lnTo>
                    <a:pt x="23957" y="172354"/>
                  </a:lnTo>
                  <a:lnTo>
                    <a:pt x="42865" y="187180"/>
                  </a:lnTo>
                  <a:lnTo>
                    <a:pt x="87542" y="206230"/>
                  </a:lnTo>
                  <a:lnTo>
                    <a:pt x="108950" y="207695"/>
                  </a:lnTo>
                  <a:lnTo>
                    <a:pt x="151344" y="2039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70343" y="379025"/>
              <a:ext cx="41140" cy="452727"/>
            </a:xfrm>
            <a:custGeom>
              <a:avLst/>
              <a:gdLst/>
              <a:ahLst/>
              <a:cxnLst/>
              <a:rect l="0" t="0" r="0" b="0"/>
              <a:pathLst>
                <a:path w="41140" h="452727">
                  <a:moveTo>
                    <a:pt x="9553" y="0"/>
                  </a:moveTo>
                  <a:lnTo>
                    <a:pt x="2317" y="29896"/>
                  </a:lnTo>
                  <a:lnTo>
                    <a:pt x="0" y="83988"/>
                  </a:lnTo>
                  <a:lnTo>
                    <a:pt x="483" y="132380"/>
                  </a:lnTo>
                  <a:lnTo>
                    <a:pt x="6346" y="183243"/>
                  </a:lnTo>
                  <a:lnTo>
                    <a:pt x="9773" y="234189"/>
                  </a:lnTo>
                  <a:lnTo>
                    <a:pt x="17699" y="293918"/>
                  </a:lnTo>
                  <a:lnTo>
                    <a:pt x="25200" y="350776"/>
                  </a:lnTo>
                  <a:lnTo>
                    <a:pt x="30711" y="411964"/>
                  </a:lnTo>
                  <a:lnTo>
                    <a:pt x="41139" y="452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64082" y="515896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8308" y="7236"/>
                  </a:lnTo>
                  <a:lnTo>
                    <a:pt x="5254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16767" y="673823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7231" y="152503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27295" y="5264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19179" y="631709"/>
              <a:ext cx="105432" cy="201096"/>
            </a:xfrm>
            <a:custGeom>
              <a:avLst/>
              <a:gdLst/>
              <a:ahLst/>
              <a:cxnLst/>
              <a:rect l="0" t="0" r="0" b="0"/>
              <a:pathLst>
                <a:path w="105432" h="201096">
                  <a:moveTo>
                    <a:pt x="66044" y="0"/>
                  </a:moveTo>
                  <a:lnTo>
                    <a:pt x="41997" y="17981"/>
                  </a:lnTo>
                  <a:lnTo>
                    <a:pt x="21744" y="44322"/>
                  </a:lnTo>
                  <a:lnTo>
                    <a:pt x="0" y="100637"/>
                  </a:lnTo>
                  <a:lnTo>
                    <a:pt x="202" y="146672"/>
                  </a:lnTo>
                  <a:lnTo>
                    <a:pt x="7925" y="170863"/>
                  </a:lnTo>
                  <a:lnTo>
                    <a:pt x="13260" y="180589"/>
                  </a:lnTo>
                  <a:lnTo>
                    <a:pt x="28546" y="194516"/>
                  </a:lnTo>
                  <a:lnTo>
                    <a:pt x="37536" y="199867"/>
                  </a:lnTo>
                  <a:lnTo>
                    <a:pt x="45869" y="201095"/>
                  </a:lnTo>
                  <a:lnTo>
                    <a:pt x="53763" y="199574"/>
                  </a:lnTo>
                  <a:lnTo>
                    <a:pt x="76053" y="186255"/>
                  </a:lnTo>
                  <a:lnTo>
                    <a:pt x="89210" y="172857"/>
                  </a:lnTo>
                  <a:lnTo>
                    <a:pt x="98956" y="155205"/>
                  </a:lnTo>
                  <a:lnTo>
                    <a:pt x="105431" y="119946"/>
                  </a:lnTo>
                  <a:lnTo>
                    <a:pt x="101760" y="79864"/>
                  </a:lnTo>
                  <a:lnTo>
                    <a:pt x="78387" y="2498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58922" y="559924"/>
              <a:ext cx="195071" cy="334999"/>
            </a:xfrm>
            <a:custGeom>
              <a:avLst/>
              <a:gdLst/>
              <a:ahLst/>
              <a:cxnLst/>
              <a:rect l="0" t="0" r="0" b="0"/>
              <a:pathLst>
                <a:path w="195071" h="334999">
                  <a:moveTo>
                    <a:pt x="0" y="103371"/>
                  </a:moveTo>
                  <a:lnTo>
                    <a:pt x="15641" y="121352"/>
                  </a:lnTo>
                  <a:lnTo>
                    <a:pt x="34844" y="173112"/>
                  </a:lnTo>
                  <a:lnTo>
                    <a:pt x="47914" y="226808"/>
                  </a:lnTo>
                  <a:lnTo>
                    <a:pt x="50541" y="254548"/>
                  </a:lnTo>
                  <a:lnTo>
                    <a:pt x="50071" y="257968"/>
                  </a:lnTo>
                  <a:lnTo>
                    <a:pt x="46431" y="246170"/>
                  </a:lnTo>
                  <a:lnTo>
                    <a:pt x="39563" y="186069"/>
                  </a:lnTo>
                  <a:lnTo>
                    <a:pt x="33161" y="131145"/>
                  </a:lnTo>
                  <a:lnTo>
                    <a:pt x="39133" y="75235"/>
                  </a:lnTo>
                  <a:lnTo>
                    <a:pt x="43570" y="34333"/>
                  </a:lnTo>
                  <a:lnTo>
                    <a:pt x="52900" y="10686"/>
                  </a:lnTo>
                  <a:lnTo>
                    <a:pt x="61003" y="4146"/>
                  </a:lnTo>
                  <a:lnTo>
                    <a:pt x="82485" y="0"/>
                  </a:lnTo>
                  <a:lnTo>
                    <a:pt x="101390" y="5176"/>
                  </a:lnTo>
                  <a:lnTo>
                    <a:pt x="117592" y="16445"/>
                  </a:lnTo>
                  <a:lnTo>
                    <a:pt x="132592" y="33152"/>
                  </a:lnTo>
                  <a:lnTo>
                    <a:pt x="160022" y="94225"/>
                  </a:lnTo>
                  <a:lnTo>
                    <a:pt x="180828" y="154857"/>
                  </a:lnTo>
                  <a:lnTo>
                    <a:pt x="188967" y="214753"/>
                  </a:lnTo>
                  <a:lnTo>
                    <a:pt x="195070" y="256346"/>
                  </a:lnTo>
                  <a:lnTo>
                    <a:pt x="190957" y="302434"/>
                  </a:lnTo>
                  <a:lnTo>
                    <a:pt x="189513" y="3349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5896" y="926507"/>
              <a:ext cx="4600955" cy="124419"/>
            </a:xfrm>
            <a:custGeom>
              <a:avLst/>
              <a:gdLst/>
              <a:ahLst/>
              <a:cxnLst/>
              <a:rect l="0" t="0" r="0" b="0"/>
              <a:pathLst>
                <a:path w="4600955" h="124419">
                  <a:moveTo>
                    <a:pt x="4600954" y="0"/>
                  </a:moveTo>
                  <a:lnTo>
                    <a:pt x="4584186" y="5589"/>
                  </a:lnTo>
                  <a:lnTo>
                    <a:pt x="4569715" y="17692"/>
                  </a:lnTo>
                  <a:lnTo>
                    <a:pt x="4533149" y="54539"/>
                  </a:lnTo>
                  <a:lnTo>
                    <a:pt x="4514666" y="64404"/>
                  </a:lnTo>
                  <a:lnTo>
                    <a:pt x="4491634" y="63329"/>
                  </a:lnTo>
                  <a:lnTo>
                    <a:pt x="4444309" y="43575"/>
                  </a:lnTo>
                  <a:lnTo>
                    <a:pt x="4389033" y="8919"/>
                  </a:lnTo>
                  <a:lnTo>
                    <a:pt x="4352809" y="2643"/>
                  </a:lnTo>
                  <a:lnTo>
                    <a:pt x="4312440" y="11962"/>
                  </a:lnTo>
                  <a:lnTo>
                    <a:pt x="4254341" y="42765"/>
                  </a:lnTo>
                  <a:lnTo>
                    <a:pt x="4211563" y="64730"/>
                  </a:lnTo>
                  <a:lnTo>
                    <a:pt x="4168683" y="65453"/>
                  </a:lnTo>
                  <a:lnTo>
                    <a:pt x="4117433" y="54047"/>
                  </a:lnTo>
                  <a:lnTo>
                    <a:pt x="4063463" y="30477"/>
                  </a:lnTo>
                  <a:lnTo>
                    <a:pt x="4007742" y="8880"/>
                  </a:lnTo>
                  <a:lnTo>
                    <a:pt x="3951675" y="1754"/>
                  </a:lnTo>
                  <a:lnTo>
                    <a:pt x="3895540" y="3466"/>
                  </a:lnTo>
                  <a:lnTo>
                    <a:pt x="3833802" y="14723"/>
                  </a:lnTo>
                  <a:lnTo>
                    <a:pt x="3773687" y="28212"/>
                  </a:lnTo>
                  <a:lnTo>
                    <a:pt x="3716752" y="42141"/>
                  </a:lnTo>
                  <a:lnTo>
                    <a:pt x="3660445" y="56158"/>
                  </a:lnTo>
                  <a:lnTo>
                    <a:pt x="3612716" y="61093"/>
                  </a:lnTo>
                  <a:lnTo>
                    <a:pt x="3567118" y="51377"/>
                  </a:lnTo>
                  <a:lnTo>
                    <a:pt x="3503723" y="28303"/>
                  </a:lnTo>
                  <a:lnTo>
                    <a:pt x="3448740" y="11267"/>
                  </a:lnTo>
                  <a:lnTo>
                    <a:pt x="3399340" y="3338"/>
                  </a:lnTo>
                  <a:lnTo>
                    <a:pt x="3350778" y="989"/>
                  </a:lnTo>
                  <a:lnTo>
                    <a:pt x="3298036" y="5785"/>
                  </a:lnTo>
                  <a:lnTo>
                    <a:pt x="3237012" y="11931"/>
                  </a:lnTo>
                  <a:lnTo>
                    <a:pt x="3185957" y="25892"/>
                  </a:lnTo>
                  <a:lnTo>
                    <a:pt x="3133785" y="36788"/>
                  </a:lnTo>
                  <a:lnTo>
                    <a:pt x="3081282" y="40536"/>
                  </a:lnTo>
                  <a:lnTo>
                    <a:pt x="3027510" y="40477"/>
                  </a:lnTo>
                  <a:lnTo>
                    <a:pt x="2968814" y="33570"/>
                  </a:lnTo>
                  <a:lnTo>
                    <a:pt x="2916198" y="24115"/>
                  </a:lnTo>
                  <a:lnTo>
                    <a:pt x="2859553" y="10440"/>
                  </a:lnTo>
                  <a:lnTo>
                    <a:pt x="2806746" y="3093"/>
                  </a:lnTo>
                  <a:lnTo>
                    <a:pt x="2746645" y="917"/>
                  </a:lnTo>
                  <a:lnTo>
                    <a:pt x="2693742" y="3391"/>
                  </a:lnTo>
                  <a:lnTo>
                    <a:pt x="2630967" y="17994"/>
                  </a:lnTo>
                  <a:lnTo>
                    <a:pt x="2573577" y="31674"/>
                  </a:lnTo>
                  <a:lnTo>
                    <a:pt x="2516574" y="45641"/>
                  </a:lnTo>
                  <a:lnTo>
                    <a:pt x="2460627" y="50568"/>
                  </a:lnTo>
                  <a:lnTo>
                    <a:pt x="2417083" y="48601"/>
                  </a:lnTo>
                  <a:lnTo>
                    <a:pt x="2371604" y="43828"/>
                  </a:lnTo>
                  <a:lnTo>
                    <a:pt x="2310048" y="34563"/>
                  </a:lnTo>
                  <a:lnTo>
                    <a:pt x="2256029" y="20952"/>
                  </a:lnTo>
                  <a:lnTo>
                    <a:pt x="2193606" y="10732"/>
                  </a:lnTo>
                  <a:lnTo>
                    <a:pt x="2136062" y="2467"/>
                  </a:lnTo>
                  <a:lnTo>
                    <a:pt x="2076871" y="3851"/>
                  </a:lnTo>
                  <a:lnTo>
                    <a:pt x="2025408" y="8550"/>
                  </a:lnTo>
                  <a:lnTo>
                    <a:pt x="1971686" y="15727"/>
                  </a:lnTo>
                  <a:lnTo>
                    <a:pt x="1923770" y="28410"/>
                  </a:lnTo>
                  <a:lnTo>
                    <a:pt x="1870080" y="37534"/>
                  </a:lnTo>
                  <a:lnTo>
                    <a:pt x="1809719" y="40757"/>
                  </a:lnTo>
                  <a:lnTo>
                    <a:pt x="1748550" y="41712"/>
                  </a:lnTo>
                  <a:lnTo>
                    <a:pt x="1691691" y="41995"/>
                  </a:lnTo>
                  <a:lnTo>
                    <a:pt x="1634420" y="40909"/>
                  </a:lnTo>
                  <a:lnTo>
                    <a:pt x="1581849" y="30655"/>
                  </a:lnTo>
                  <a:lnTo>
                    <a:pt x="1519735" y="21151"/>
                  </a:lnTo>
                  <a:lnTo>
                    <a:pt x="1465348" y="9854"/>
                  </a:lnTo>
                  <a:lnTo>
                    <a:pt x="1417617" y="6040"/>
                  </a:lnTo>
                  <a:lnTo>
                    <a:pt x="1371889" y="12318"/>
                  </a:lnTo>
                  <a:lnTo>
                    <a:pt x="1317006" y="24707"/>
                  </a:lnTo>
                  <a:lnTo>
                    <a:pt x="1257237" y="44265"/>
                  </a:lnTo>
                  <a:lnTo>
                    <a:pt x="1197164" y="59393"/>
                  </a:lnTo>
                  <a:lnTo>
                    <a:pt x="1142838" y="70527"/>
                  </a:lnTo>
                  <a:lnTo>
                    <a:pt x="1090431" y="72760"/>
                  </a:lnTo>
                  <a:lnTo>
                    <a:pt x="1039808" y="70302"/>
                  </a:lnTo>
                  <a:lnTo>
                    <a:pt x="993223" y="65284"/>
                  </a:lnTo>
                  <a:lnTo>
                    <a:pt x="931367" y="57999"/>
                  </a:lnTo>
                  <a:lnTo>
                    <a:pt x="879594" y="59819"/>
                  </a:lnTo>
                  <a:lnTo>
                    <a:pt x="819801" y="67767"/>
                  </a:lnTo>
                  <a:lnTo>
                    <a:pt x="759591" y="80933"/>
                  </a:lnTo>
                  <a:lnTo>
                    <a:pt x="700037" y="94799"/>
                  </a:lnTo>
                  <a:lnTo>
                    <a:pt x="642607" y="103214"/>
                  </a:lnTo>
                  <a:lnTo>
                    <a:pt x="592175" y="104672"/>
                  </a:lnTo>
                  <a:lnTo>
                    <a:pt x="534598" y="105103"/>
                  </a:lnTo>
                  <a:lnTo>
                    <a:pt x="478674" y="99642"/>
                  </a:lnTo>
                  <a:lnTo>
                    <a:pt x="425059" y="101794"/>
                  </a:lnTo>
                  <a:lnTo>
                    <a:pt x="366539" y="104251"/>
                  </a:lnTo>
                  <a:lnTo>
                    <a:pt x="310335" y="110568"/>
                  </a:lnTo>
                  <a:lnTo>
                    <a:pt x="256638" y="119849"/>
                  </a:lnTo>
                  <a:lnTo>
                    <a:pt x="203682" y="124418"/>
                  </a:lnTo>
                  <a:lnTo>
                    <a:pt x="145358" y="120183"/>
                  </a:lnTo>
                  <a:lnTo>
                    <a:pt x="89212" y="117108"/>
                  </a:lnTo>
                  <a:lnTo>
                    <a:pt x="29754" y="11606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15979" y="1175174"/>
            <a:ext cx="8750827" cy="568764"/>
            <a:chOff x="915979" y="1175174"/>
            <a:chExt cx="8750827" cy="568764"/>
          </a:xfrm>
        </p:grpSpPr>
        <p:sp>
          <p:nvSpPr>
            <p:cNvPr id="28" name="Freeform 27"/>
            <p:cNvSpPr/>
            <p:nvPr/>
          </p:nvSpPr>
          <p:spPr>
            <a:xfrm>
              <a:off x="1063811" y="1305533"/>
              <a:ext cx="10096" cy="305328"/>
            </a:xfrm>
            <a:custGeom>
              <a:avLst/>
              <a:gdLst/>
              <a:ahLst/>
              <a:cxnLst/>
              <a:rect l="0" t="0" r="0" b="0"/>
              <a:pathLst>
                <a:path w="10096" h="305328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6437"/>
                  </a:lnTo>
                  <a:lnTo>
                    <a:pt x="9462" y="200545"/>
                  </a:lnTo>
                  <a:lnTo>
                    <a:pt x="9970" y="256293"/>
                  </a:lnTo>
                  <a:lnTo>
                    <a:pt x="1009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5979" y="1252891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78295" y="14654"/>
                  </a:lnTo>
                  <a:lnTo>
                    <a:pt x="218055" y="20962"/>
                  </a:lnTo>
                  <a:lnTo>
                    <a:pt x="166815" y="29140"/>
                  </a:lnTo>
                  <a:lnTo>
                    <a:pt x="139650" y="32838"/>
                  </a:lnTo>
                  <a:lnTo>
                    <a:pt x="84084" y="48037"/>
                  </a:lnTo>
                  <a:lnTo>
                    <a:pt x="24764" y="592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68621" y="1589803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14282" y="11452"/>
                  </a:lnTo>
                  <a:lnTo>
                    <a:pt x="160741" y="24749"/>
                  </a:lnTo>
                  <a:lnTo>
                    <a:pt x="100728" y="37470"/>
                  </a:lnTo>
                  <a:lnTo>
                    <a:pt x="45720" y="4431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99850" y="1299848"/>
              <a:ext cx="89912" cy="300484"/>
            </a:xfrm>
            <a:custGeom>
              <a:avLst/>
              <a:gdLst/>
              <a:ahLst/>
              <a:cxnLst/>
              <a:rect l="0" t="0" r="0" b="0"/>
              <a:pathLst>
                <a:path w="89912" h="300484">
                  <a:moveTo>
                    <a:pt x="37269" y="300483"/>
                  </a:moveTo>
                  <a:lnTo>
                    <a:pt x="28935" y="263005"/>
                  </a:lnTo>
                  <a:lnTo>
                    <a:pt x="21585" y="205993"/>
                  </a:lnTo>
                  <a:lnTo>
                    <a:pt x="12214" y="155633"/>
                  </a:lnTo>
                  <a:lnTo>
                    <a:pt x="5803" y="95789"/>
                  </a:lnTo>
                  <a:lnTo>
                    <a:pt x="0" y="60069"/>
                  </a:lnTo>
                  <a:lnTo>
                    <a:pt x="2377" y="38044"/>
                  </a:lnTo>
                  <a:lnTo>
                    <a:pt x="10453" y="19677"/>
                  </a:lnTo>
                  <a:lnTo>
                    <a:pt x="15882" y="11504"/>
                  </a:lnTo>
                  <a:lnTo>
                    <a:pt x="24181" y="6055"/>
                  </a:lnTo>
                  <a:lnTo>
                    <a:pt x="45880" y="0"/>
                  </a:lnTo>
                  <a:lnTo>
                    <a:pt x="64882" y="429"/>
                  </a:lnTo>
                  <a:lnTo>
                    <a:pt x="89911" y="5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84476" y="148451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19"/>
                  </a:lnTo>
                  <a:lnTo>
                    <a:pt x="26614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70982" y="1305533"/>
              <a:ext cx="18863" cy="284271"/>
            </a:xfrm>
            <a:custGeom>
              <a:avLst/>
              <a:gdLst/>
              <a:ahLst/>
              <a:cxnLst/>
              <a:rect l="0" t="0" r="0" b="0"/>
              <a:pathLst>
                <a:path w="18863" h="284271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9240" y="194455"/>
                  </a:lnTo>
                  <a:lnTo>
                    <a:pt x="17364" y="257538"/>
                  </a:lnTo>
                  <a:lnTo>
                    <a:pt x="1886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84559" y="1410818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7278" y="11179"/>
                  </a:lnTo>
                  <a:lnTo>
                    <a:pt x="139311" y="16667"/>
                  </a:lnTo>
                  <a:lnTo>
                    <a:pt x="76144" y="27715"/>
                  </a:lnTo>
                  <a:lnTo>
                    <a:pt x="27086" y="3082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77365" y="1231834"/>
              <a:ext cx="276095" cy="327226"/>
            </a:xfrm>
            <a:custGeom>
              <a:avLst/>
              <a:gdLst/>
              <a:ahLst/>
              <a:cxnLst/>
              <a:rect l="0" t="0" r="0" b="0"/>
              <a:pathLst>
                <a:path w="276095" h="327226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11490" y="145880"/>
                  </a:lnTo>
                  <a:lnTo>
                    <a:pt x="15905" y="197122"/>
                  </a:lnTo>
                  <a:lnTo>
                    <a:pt x="17397" y="258433"/>
                  </a:lnTo>
                  <a:lnTo>
                    <a:pt x="20811" y="312484"/>
                  </a:lnTo>
                  <a:lnTo>
                    <a:pt x="23305" y="324136"/>
                  </a:lnTo>
                  <a:lnTo>
                    <a:pt x="24967" y="327225"/>
                  </a:lnTo>
                  <a:lnTo>
                    <a:pt x="26076" y="324605"/>
                  </a:lnTo>
                  <a:lnTo>
                    <a:pt x="28098" y="261207"/>
                  </a:lnTo>
                  <a:lnTo>
                    <a:pt x="33843" y="212253"/>
                  </a:lnTo>
                  <a:lnTo>
                    <a:pt x="39012" y="203503"/>
                  </a:lnTo>
                  <a:lnTo>
                    <a:pt x="54114" y="190662"/>
                  </a:lnTo>
                  <a:lnTo>
                    <a:pt x="61884" y="189109"/>
                  </a:lnTo>
                  <a:lnTo>
                    <a:pt x="69404" y="190413"/>
                  </a:lnTo>
                  <a:lnTo>
                    <a:pt x="76757" y="193623"/>
                  </a:lnTo>
                  <a:lnTo>
                    <a:pt x="98285" y="214907"/>
                  </a:lnTo>
                  <a:lnTo>
                    <a:pt x="106193" y="239794"/>
                  </a:lnTo>
                  <a:lnTo>
                    <a:pt x="116860" y="292252"/>
                  </a:lnTo>
                  <a:lnTo>
                    <a:pt x="120093" y="296610"/>
                  </a:lnTo>
                  <a:lnTo>
                    <a:pt x="123418" y="296006"/>
                  </a:lnTo>
                  <a:lnTo>
                    <a:pt x="142749" y="275409"/>
                  </a:lnTo>
                  <a:lnTo>
                    <a:pt x="167881" y="261237"/>
                  </a:lnTo>
                  <a:lnTo>
                    <a:pt x="226497" y="250691"/>
                  </a:lnTo>
                  <a:lnTo>
                    <a:pt x="247405" y="243609"/>
                  </a:lnTo>
                  <a:lnTo>
                    <a:pt x="264496" y="232663"/>
                  </a:lnTo>
                  <a:lnTo>
                    <a:pt x="269989" y="224129"/>
                  </a:lnTo>
                  <a:lnTo>
                    <a:pt x="276094" y="202168"/>
                  </a:lnTo>
                  <a:lnTo>
                    <a:pt x="274212" y="193270"/>
                  </a:lnTo>
                  <a:lnTo>
                    <a:pt x="269448" y="186168"/>
                  </a:lnTo>
                  <a:lnTo>
                    <a:pt x="262762" y="180264"/>
                  </a:lnTo>
                  <a:lnTo>
                    <a:pt x="254796" y="177498"/>
                  </a:lnTo>
                  <a:lnTo>
                    <a:pt x="236585" y="177544"/>
                  </a:lnTo>
                  <a:lnTo>
                    <a:pt x="206602" y="189736"/>
                  </a:lnTo>
                  <a:lnTo>
                    <a:pt x="181081" y="213755"/>
                  </a:lnTo>
                  <a:lnTo>
                    <a:pt x="176945" y="224392"/>
                  </a:lnTo>
                  <a:lnTo>
                    <a:pt x="175469" y="248688"/>
                  </a:lnTo>
                  <a:lnTo>
                    <a:pt x="181215" y="283085"/>
                  </a:lnTo>
                  <a:lnTo>
                    <a:pt x="193354" y="301681"/>
                  </a:lnTo>
                  <a:lnTo>
                    <a:pt x="201505" y="309915"/>
                  </a:lnTo>
                  <a:lnTo>
                    <a:pt x="211618" y="314234"/>
                  </a:lnTo>
                  <a:lnTo>
                    <a:pt x="235332" y="315915"/>
                  </a:lnTo>
                  <a:lnTo>
                    <a:pt x="252111" y="312762"/>
                  </a:lnTo>
                  <a:lnTo>
                    <a:pt x="27044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10984" y="1398018"/>
              <a:ext cx="115815" cy="132187"/>
            </a:xfrm>
            <a:custGeom>
              <a:avLst/>
              <a:gdLst/>
              <a:ahLst/>
              <a:cxnLst/>
              <a:rect l="0" t="0" r="0" b="0"/>
              <a:pathLst>
                <a:path w="115815" h="132187">
                  <a:moveTo>
                    <a:pt x="0" y="86500"/>
                  </a:moveTo>
                  <a:lnTo>
                    <a:pt x="25172" y="132186"/>
                  </a:lnTo>
                  <a:lnTo>
                    <a:pt x="19097" y="104449"/>
                  </a:lnTo>
                  <a:lnTo>
                    <a:pt x="13067" y="71931"/>
                  </a:lnTo>
                  <a:lnTo>
                    <a:pt x="14400" y="35780"/>
                  </a:lnTo>
                  <a:lnTo>
                    <a:pt x="16619" y="24610"/>
                  </a:lnTo>
                  <a:lnTo>
                    <a:pt x="21608" y="15994"/>
                  </a:lnTo>
                  <a:lnTo>
                    <a:pt x="36510" y="3301"/>
                  </a:lnTo>
                  <a:lnTo>
                    <a:pt x="57951" y="0"/>
                  </a:lnTo>
                  <a:lnTo>
                    <a:pt x="115814" y="2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47854" y="1404796"/>
              <a:ext cx="147400" cy="163951"/>
            </a:xfrm>
            <a:custGeom>
              <a:avLst/>
              <a:gdLst/>
              <a:ahLst/>
              <a:cxnLst/>
              <a:rect l="0" t="0" r="0" b="0"/>
              <a:pathLst>
                <a:path w="147400" h="163951">
                  <a:moveTo>
                    <a:pt x="0" y="37608"/>
                  </a:moveTo>
                  <a:lnTo>
                    <a:pt x="17981" y="53249"/>
                  </a:lnTo>
                  <a:lnTo>
                    <a:pt x="64153" y="72452"/>
                  </a:lnTo>
                  <a:lnTo>
                    <a:pt x="84664" y="73371"/>
                  </a:lnTo>
                  <a:lnTo>
                    <a:pt x="104309" y="68710"/>
                  </a:lnTo>
                  <a:lnTo>
                    <a:pt x="120839" y="58840"/>
                  </a:lnTo>
                  <a:lnTo>
                    <a:pt x="125013" y="51763"/>
                  </a:lnTo>
                  <a:lnTo>
                    <a:pt x="126532" y="34540"/>
                  </a:lnTo>
                  <a:lnTo>
                    <a:pt x="122959" y="26204"/>
                  </a:lnTo>
                  <a:lnTo>
                    <a:pt x="109631" y="10702"/>
                  </a:lnTo>
                  <a:lnTo>
                    <a:pt x="88889" y="2253"/>
                  </a:lnTo>
                  <a:lnTo>
                    <a:pt x="76807" y="0"/>
                  </a:lnTo>
                  <a:lnTo>
                    <a:pt x="57144" y="3736"/>
                  </a:lnTo>
                  <a:lnTo>
                    <a:pt x="48624" y="8007"/>
                  </a:lnTo>
                  <a:lnTo>
                    <a:pt x="36039" y="22112"/>
                  </a:lnTo>
                  <a:lnTo>
                    <a:pt x="27716" y="41249"/>
                  </a:lnTo>
                  <a:lnTo>
                    <a:pt x="24200" y="77161"/>
                  </a:lnTo>
                  <a:lnTo>
                    <a:pt x="27524" y="99641"/>
                  </a:lnTo>
                  <a:lnTo>
                    <a:pt x="36019" y="118210"/>
                  </a:lnTo>
                  <a:lnTo>
                    <a:pt x="60538" y="149196"/>
                  </a:lnTo>
                  <a:lnTo>
                    <a:pt x="80328" y="157392"/>
                  </a:lnTo>
                  <a:lnTo>
                    <a:pt x="114658" y="162007"/>
                  </a:lnTo>
                  <a:lnTo>
                    <a:pt x="147399" y="163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22936" y="1386598"/>
              <a:ext cx="193458" cy="161263"/>
            </a:xfrm>
            <a:custGeom>
              <a:avLst/>
              <a:gdLst/>
              <a:ahLst/>
              <a:cxnLst/>
              <a:rect l="0" t="0" r="0" b="0"/>
              <a:pathLst>
                <a:path w="193458" h="161263">
                  <a:moveTo>
                    <a:pt x="140815" y="87391"/>
                  </a:moveTo>
                  <a:lnTo>
                    <a:pt x="121687" y="34686"/>
                  </a:lnTo>
                  <a:lnTo>
                    <a:pt x="110477" y="18733"/>
                  </a:lnTo>
                  <a:lnTo>
                    <a:pt x="94576" y="6964"/>
                  </a:lnTo>
                  <a:lnTo>
                    <a:pt x="85422" y="2187"/>
                  </a:lnTo>
                  <a:lnTo>
                    <a:pt x="65893" y="0"/>
                  </a:lnTo>
                  <a:lnTo>
                    <a:pt x="46685" y="4097"/>
                  </a:lnTo>
                  <a:lnTo>
                    <a:pt x="30349" y="13717"/>
                  </a:lnTo>
                  <a:lnTo>
                    <a:pt x="18409" y="28911"/>
                  </a:lnTo>
                  <a:lnTo>
                    <a:pt x="1212" y="67261"/>
                  </a:lnTo>
                  <a:lnTo>
                    <a:pt x="0" y="87803"/>
                  </a:lnTo>
                  <a:lnTo>
                    <a:pt x="4531" y="108631"/>
                  </a:lnTo>
                  <a:lnTo>
                    <a:pt x="20236" y="138918"/>
                  </a:lnTo>
                  <a:lnTo>
                    <a:pt x="33022" y="155526"/>
                  </a:lnTo>
                  <a:lnTo>
                    <a:pt x="40877" y="159720"/>
                  </a:lnTo>
                  <a:lnTo>
                    <a:pt x="58963" y="161262"/>
                  </a:lnTo>
                  <a:lnTo>
                    <a:pt x="67530" y="157695"/>
                  </a:lnTo>
                  <a:lnTo>
                    <a:pt x="83287" y="144374"/>
                  </a:lnTo>
                  <a:lnTo>
                    <a:pt x="99723" y="117143"/>
                  </a:lnTo>
                  <a:lnTo>
                    <a:pt x="112002" y="86848"/>
                  </a:lnTo>
                  <a:lnTo>
                    <a:pt x="115757" y="84689"/>
                  </a:lnTo>
                  <a:lnTo>
                    <a:pt x="119430" y="87930"/>
                  </a:lnTo>
                  <a:lnTo>
                    <a:pt x="139320" y="121163"/>
                  </a:lnTo>
                  <a:lnTo>
                    <a:pt x="155358" y="134766"/>
                  </a:lnTo>
                  <a:lnTo>
                    <a:pt x="171845" y="142372"/>
                  </a:lnTo>
                  <a:lnTo>
                    <a:pt x="177879" y="142762"/>
                  </a:lnTo>
                  <a:lnTo>
                    <a:pt x="193457" y="140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37450" y="1379233"/>
              <a:ext cx="126343" cy="139287"/>
            </a:xfrm>
            <a:custGeom>
              <a:avLst/>
              <a:gdLst/>
              <a:ahLst/>
              <a:cxnLst/>
              <a:rect l="0" t="0" r="0" b="0"/>
              <a:pathLst>
                <a:path w="126343" h="139287">
                  <a:moveTo>
                    <a:pt x="0" y="52642"/>
                  </a:moveTo>
                  <a:lnTo>
                    <a:pt x="17959" y="116070"/>
                  </a:lnTo>
                  <a:lnTo>
                    <a:pt x="24750" y="136984"/>
                  </a:lnTo>
                  <a:lnTo>
                    <a:pt x="27028" y="139286"/>
                  </a:lnTo>
                  <a:lnTo>
                    <a:pt x="28548" y="136141"/>
                  </a:lnTo>
                  <a:lnTo>
                    <a:pt x="29066" y="121338"/>
                  </a:lnTo>
                  <a:lnTo>
                    <a:pt x="22343" y="67451"/>
                  </a:lnTo>
                  <a:lnTo>
                    <a:pt x="27027" y="32853"/>
                  </a:lnTo>
                  <a:lnTo>
                    <a:pt x="32056" y="24242"/>
                  </a:lnTo>
                  <a:lnTo>
                    <a:pt x="47003" y="11554"/>
                  </a:lnTo>
                  <a:lnTo>
                    <a:pt x="68464" y="513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74321" y="1388449"/>
              <a:ext cx="147400" cy="162336"/>
            </a:xfrm>
            <a:custGeom>
              <a:avLst/>
              <a:gdLst/>
              <a:ahLst/>
              <a:cxnLst/>
              <a:rect l="0" t="0" r="0" b="0"/>
              <a:pathLst>
                <a:path w="147400" h="162336">
                  <a:moveTo>
                    <a:pt x="0" y="53955"/>
                  </a:moveTo>
                  <a:lnTo>
                    <a:pt x="37478" y="62288"/>
                  </a:lnTo>
                  <a:lnTo>
                    <a:pt x="72326" y="60713"/>
                  </a:lnTo>
                  <a:lnTo>
                    <a:pt x="92976" y="54619"/>
                  </a:lnTo>
                  <a:lnTo>
                    <a:pt x="109953" y="44111"/>
                  </a:lnTo>
                  <a:lnTo>
                    <a:pt x="122177" y="28523"/>
                  </a:lnTo>
                  <a:lnTo>
                    <a:pt x="127075" y="19453"/>
                  </a:lnTo>
                  <a:lnTo>
                    <a:pt x="126830" y="12236"/>
                  </a:lnTo>
                  <a:lnTo>
                    <a:pt x="123158" y="6255"/>
                  </a:lnTo>
                  <a:lnTo>
                    <a:pt x="117200" y="1098"/>
                  </a:lnTo>
                  <a:lnTo>
                    <a:pt x="109719" y="0"/>
                  </a:lnTo>
                  <a:lnTo>
                    <a:pt x="92048" y="5018"/>
                  </a:lnTo>
                  <a:lnTo>
                    <a:pt x="75615" y="18167"/>
                  </a:lnTo>
                  <a:lnTo>
                    <a:pt x="61682" y="35709"/>
                  </a:lnTo>
                  <a:lnTo>
                    <a:pt x="51591" y="55204"/>
                  </a:lnTo>
                  <a:lnTo>
                    <a:pt x="49445" y="75567"/>
                  </a:lnTo>
                  <a:lnTo>
                    <a:pt x="57600" y="117235"/>
                  </a:lnTo>
                  <a:lnTo>
                    <a:pt x="72698" y="143154"/>
                  </a:lnTo>
                  <a:lnTo>
                    <a:pt x="88462" y="155210"/>
                  </a:lnTo>
                  <a:lnTo>
                    <a:pt x="97579" y="160063"/>
                  </a:lnTo>
                  <a:lnTo>
                    <a:pt x="117068" y="162335"/>
                  </a:lnTo>
                  <a:lnTo>
                    <a:pt x="147399" y="159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14767" y="1189720"/>
              <a:ext cx="254436" cy="340188"/>
            </a:xfrm>
            <a:custGeom>
              <a:avLst/>
              <a:gdLst/>
              <a:ahLst/>
              <a:cxnLst/>
              <a:rect l="0" t="0" r="0" b="0"/>
              <a:pathLst>
                <a:path w="254436" h="340188">
                  <a:moveTo>
                    <a:pt x="96507" y="0"/>
                  </a:moveTo>
                  <a:lnTo>
                    <a:pt x="71313" y="53875"/>
                  </a:lnTo>
                  <a:lnTo>
                    <a:pt x="51843" y="91880"/>
                  </a:lnTo>
                  <a:lnTo>
                    <a:pt x="45674" y="99858"/>
                  </a:lnTo>
                  <a:lnTo>
                    <a:pt x="42731" y="101667"/>
                  </a:lnTo>
                  <a:lnTo>
                    <a:pt x="41939" y="99363"/>
                  </a:lnTo>
                  <a:lnTo>
                    <a:pt x="42581" y="94318"/>
                  </a:lnTo>
                  <a:lnTo>
                    <a:pt x="54663" y="70450"/>
                  </a:lnTo>
                  <a:lnTo>
                    <a:pt x="73060" y="46740"/>
                  </a:lnTo>
                  <a:lnTo>
                    <a:pt x="92716" y="38321"/>
                  </a:lnTo>
                  <a:lnTo>
                    <a:pt x="104508" y="36076"/>
                  </a:lnTo>
                  <a:lnTo>
                    <a:pt x="113539" y="38088"/>
                  </a:lnTo>
                  <a:lnTo>
                    <a:pt x="120730" y="42940"/>
                  </a:lnTo>
                  <a:lnTo>
                    <a:pt x="146266" y="75942"/>
                  </a:lnTo>
                  <a:lnTo>
                    <a:pt x="153717" y="98873"/>
                  </a:lnTo>
                  <a:lnTo>
                    <a:pt x="158501" y="157311"/>
                  </a:lnTo>
                  <a:lnTo>
                    <a:pt x="157106" y="215604"/>
                  </a:lnTo>
                  <a:lnTo>
                    <a:pt x="135928" y="273017"/>
                  </a:lnTo>
                  <a:lnTo>
                    <a:pt x="112830" y="307306"/>
                  </a:lnTo>
                  <a:lnTo>
                    <a:pt x="91465" y="328270"/>
                  </a:lnTo>
                  <a:lnTo>
                    <a:pt x="73209" y="338140"/>
                  </a:lnTo>
                  <a:lnTo>
                    <a:pt x="53398" y="340187"/>
                  </a:lnTo>
                  <a:lnTo>
                    <a:pt x="34064" y="336028"/>
                  </a:lnTo>
                  <a:lnTo>
                    <a:pt x="17672" y="326380"/>
                  </a:lnTo>
                  <a:lnTo>
                    <a:pt x="5708" y="311174"/>
                  </a:lnTo>
                  <a:lnTo>
                    <a:pt x="879" y="302206"/>
                  </a:lnTo>
                  <a:lnTo>
                    <a:pt x="0" y="293887"/>
                  </a:lnTo>
                  <a:lnTo>
                    <a:pt x="5262" y="278405"/>
                  </a:lnTo>
                  <a:lnTo>
                    <a:pt x="18519" y="266845"/>
                  </a:lnTo>
                  <a:lnTo>
                    <a:pt x="26968" y="262125"/>
                  </a:lnTo>
                  <a:lnTo>
                    <a:pt x="48834" y="259999"/>
                  </a:lnTo>
                  <a:lnTo>
                    <a:pt x="106303" y="271195"/>
                  </a:lnTo>
                  <a:lnTo>
                    <a:pt x="159581" y="293495"/>
                  </a:lnTo>
                  <a:lnTo>
                    <a:pt x="196825" y="301821"/>
                  </a:lnTo>
                  <a:lnTo>
                    <a:pt x="25443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27168" y="1263419"/>
              <a:ext cx="10491" cy="284271"/>
            </a:xfrm>
            <a:custGeom>
              <a:avLst/>
              <a:gdLst/>
              <a:ahLst/>
              <a:cxnLst/>
              <a:rect l="0" t="0" r="0" b="0"/>
              <a:pathLst>
                <a:path w="10491" h="284271">
                  <a:moveTo>
                    <a:pt x="10490" y="0"/>
                  </a:moveTo>
                  <a:lnTo>
                    <a:pt x="2156" y="37478"/>
                  </a:lnTo>
                  <a:lnTo>
                    <a:pt x="395" y="94491"/>
                  </a:lnTo>
                  <a:lnTo>
                    <a:pt x="90" y="150440"/>
                  </a:lnTo>
                  <a:lnTo>
                    <a:pt x="0" y="200293"/>
                  </a:lnTo>
                  <a:lnTo>
                    <a:pt x="7204" y="255550"/>
                  </a:lnTo>
                  <a:lnTo>
                    <a:pt x="1049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03626" y="1295005"/>
              <a:ext cx="155090" cy="109106"/>
            </a:xfrm>
            <a:custGeom>
              <a:avLst/>
              <a:gdLst/>
              <a:ahLst/>
              <a:cxnLst/>
              <a:rect l="0" t="0" r="0" b="0"/>
              <a:pathLst>
                <a:path w="155090" h="109106">
                  <a:moveTo>
                    <a:pt x="155089" y="94756"/>
                  </a:moveTo>
                  <a:lnTo>
                    <a:pt x="122637" y="88690"/>
                  </a:lnTo>
                  <a:lnTo>
                    <a:pt x="65158" y="99315"/>
                  </a:lnTo>
                  <a:lnTo>
                    <a:pt x="30176" y="109105"/>
                  </a:lnTo>
                  <a:lnTo>
                    <a:pt x="20341" y="109002"/>
                  </a:lnTo>
                  <a:lnTo>
                    <a:pt x="3174" y="102647"/>
                  </a:lnTo>
                  <a:lnTo>
                    <a:pt x="0" y="95338"/>
                  </a:lnTo>
                  <a:lnTo>
                    <a:pt x="2712" y="74737"/>
                  </a:lnTo>
                  <a:lnTo>
                    <a:pt x="18487" y="24313"/>
                  </a:lnTo>
                  <a:lnTo>
                    <a:pt x="287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53513" y="1400131"/>
              <a:ext cx="140181" cy="343807"/>
            </a:xfrm>
            <a:custGeom>
              <a:avLst/>
              <a:gdLst/>
              <a:ahLst/>
              <a:cxnLst/>
              <a:rect l="0" t="0" r="0" b="0"/>
              <a:pathLst>
                <a:path w="140181" h="343807">
                  <a:moveTo>
                    <a:pt x="0" y="94915"/>
                  </a:moveTo>
                  <a:lnTo>
                    <a:pt x="0" y="149060"/>
                  </a:lnTo>
                  <a:lnTo>
                    <a:pt x="5589" y="204006"/>
                  </a:lnTo>
                  <a:lnTo>
                    <a:pt x="16788" y="267156"/>
                  </a:lnTo>
                  <a:lnTo>
                    <a:pt x="23333" y="325903"/>
                  </a:lnTo>
                  <a:lnTo>
                    <a:pt x="26748" y="343806"/>
                  </a:lnTo>
                  <a:lnTo>
                    <a:pt x="21710" y="284432"/>
                  </a:lnTo>
                  <a:lnTo>
                    <a:pt x="18066" y="222991"/>
                  </a:lnTo>
                  <a:lnTo>
                    <a:pt x="12017" y="165448"/>
                  </a:lnTo>
                  <a:lnTo>
                    <a:pt x="5511" y="106413"/>
                  </a:lnTo>
                  <a:lnTo>
                    <a:pt x="15126" y="63521"/>
                  </a:lnTo>
                  <a:lnTo>
                    <a:pt x="36696" y="22423"/>
                  </a:lnTo>
                  <a:lnTo>
                    <a:pt x="49844" y="5765"/>
                  </a:lnTo>
                  <a:lnTo>
                    <a:pt x="57796" y="1556"/>
                  </a:lnTo>
                  <a:lnTo>
                    <a:pt x="75990" y="0"/>
                  </a:lnTo>
                  <a:lnTo>
                    <a:pt x="92655" y="6327"/>
                  </a:lnTo>
                  <a:lnTo>
                    <a:pt x="107860" y="18108"/>
                  </a:lnTo>
                  <a:lnTo>
                    <a:pt x="122417" y="35042"/>
                  </a:lnTo>
                  <a:lnTo>
                    <a:pt x="138177" y="69896"/>
                  </a:lnTo>
                  <a:lnTo>
                    <a:pt x="140180" y="93154"/>
                  </a:lnTo>
                  <a:lnTo>
                    <a:pt x="136002" y="114020"/>
                  </a:lnTo>
                  <a:lnTo>
                    <a:pt x="126346" y="131092"/>
                  </a:lnTo>
                  <a:lnTo>
                    <a:pt x="111136" y="143359"/>
                  </a:lnTo>
                  <a:lnTo>
                    <a:pt x="91507" y="151541"/>
                  </a:lnTo>
                  <a:lnTo>
                    <a:pt x="55319" y="154977"/>
                  </a:lnTo>
                  <a:lnTo>
                    <a:pt x="10528" y="147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74611" y="141081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74611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50798" y="1408045"/>
              <a:ext cx="113327" cy="155811"/>
            </a:xfrm>
            <a:custGeom>
              <a:avLst/>
              <a:gdLst/>
              <a:ahLst/>
              <a:cxnLst/>
              <a:rect l="0" t="0" r="0" b="0"/>
              <a:pathLst>
                <a:path w="113327" h="155811">
                  <a:moveTo>
                    <a:pt x="81740" y="13302"/>
                  </a:moveTo>
                  <a:lnTo>
                    <a:pt x="70562" y="2123"/>
                  </a:lnTo>
                  <a:lnTo>
                    <a:pt x="62590" y="0"/>
                  </a:lnTo>
                  <a:lnTo>
                    <a:pt x="41254" y="761"/>
                  </a:lnTo>
                  <a:lnTo>
                    <a:pt x="32523" y="4941"/>
                  </a:lnTo>
                  <a:lnTo>
                    <a:pt x="19702" y="18945"/>
                  </a:lnTo>
                  <a:lnTo>
                    <a:pt x="5907" y="46559"/>
                  </a:lnTo>
                  <a:lnTo>
                    <a:pt x="0" y="82557"/>
                  </a:lnTo>
                  <a:lnTo>
                    <a:pt x="3839" y="117270"/>
                  </a:lnTo>
                  <a:lnTo>
                    <a:pt x="12413" y="135939"/>
                  </a:lnTo>
                  <a:lnTo>
                    <a:pt x="17975" y="144193"/>
                  </a:lnTo>
                  <a:lnTo>
                    <a:pt x="26362" y="149696"/>
                  </a:lnTo>
                  <a:lnTo>
                    <a:pt x="48159" y="155810"/>
                  </a:lnTo>
                  <a:lnTo>
                    <a:pt x="81149" y="153662"/>
                  </a:lnTo>
                  <a:lnTo>
                    <a:pt x="113326" y="139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58880" y="1273948"/>
              <a:ext cx="21059" cy="263213"/>
            </a:xfrm>
            <a:custGeom>
              <a:avLst/>
              <a:gdLst/>
              <a:ahLst/>
              <a:cxnLst/>
              <a:rect l="0" t="0" r="0" b="0"/>
              <a:pathLst>
                <a:path w="21059" h="263213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66208"/>
                  </a:lnTo>
                  <a:lnTo>
                    <a:pt x="8334" y="217313"/>
                  </a:lnTo>
                  <a:lnTo>
                    <a:pt x="10723" y="242813"/>
                  </a:lnTo>
                  <a:lnTo>
                    <a:pt x="2105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74652" y="1363115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5589"/>
                  </a:moveTo>
                  <a:lnTo>
                    <a:pt x="151689" y="0"/>
                  </a:lnTo>
                  <a:lnTo>
                    <a:pt x="130978" y="3495"/>
                  </a:lnTo>
                  <a:lnTo>
                    <a:pt x="93011" y="12378"/>
                  </a:lnTo>
                  <a:lnTo>
                    <a:pt x="33912" y="2286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67458" y="1421347"/>
              <a:ext cx="105904" cy="131887"/>
            </a:xfrm>
            <a:custGeom>
              <a:avLst/>
              <a:gdLst/>
              <a:ahLst/>
              <a:cxnLst/>
              <a:rect l="0" t="0" r="0" b="0"/>
              <a:pathLst>
                <a:path w="105904" h="13188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572" y="102529"/>
                  </a:lnTo>
                  <a:lnTo>
                    <a:pt x="17079" y="120048"/>
                  </a:lnTo>
                  <a:lnTo>
                    <a:pt x="25496" y="125655"/>
                  </a:lnTo>
                  <a:lnTo>
                    <a:pt x="47327" y="131886"/>
                  </a:lnTo>
                  <a:lnTo>
                    <a:pt x="57360" y="131208"/>
                  </a:lnTo>
                  <a:lnTo>
                    <a:pt x="74747" y="124215"/>
                  </a:lnTo>
                  <a:lnTo>
                    <a:pt x="87154" y="110189"/>
                  </a:lnTo>
                  <a:lnTo>
                    <a:pt x="104650" y="72588"/>
                  </a:lnTo>
                  <a:lnTo>
                    <a:pt x="105903" y="52148"/>
                  </a:lnTo>
                  <a:lnTo>
                    <a:pt x="914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22093" y="1368704"/>
              <a:ext cx="63172" cy="122680"/>
            </a:xfrm>
            <a:custGeom>
              <a:avLst/>
              <a:gdLst/>
              <a:ahLst/>
              <a:cxnLst/>
              <a:rect l="0" t="0" r="0" b="0"/>
              <a:pathLst>
                <a:path w="63172" h="122680">
                  <a:moveTo>
                    <a:pt x="0" y="84228"/>
                  </a:moveTo>
                  <a:lnTo>
                    <a:pt x="29309" y="122602"/>
                  </a:lnTo>
                  <a:lnTo>
                    <a:pt x="31237" y="122679"/>
                  </a:lnTo>
                  <a:lnTo>
                    <a:pt x="27141" y="110286"/>
                  </a:lnTo>
                  <a:lnTo>
                    <a:pt x="7787" y="71438"/>
                  </a:lnTo>
                  <a:lnTo>
                    <a:pt x="3461" y="46568"/>
                  </a:lnTo>
                  <a:lnTo>
                    <a:pt x="5817" y="35725"/>
                  </a:lnTo>
                  <a:lnTo>
                    <a:pt x="17793" y="17438"/>
                  </a:lnTo>
                  <a:lnTo>
                    <a:pt x="34814" y="775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37906" y="1366100"/>
              <a:ext cx="110691" cy="145946"/>
            </a:xfrm>
            <a:custGeom>
              <a:avLst/>
              <a:gdLst/>
              <a:ahLst/>
              <a:cxnLst/>
              <a:rect l="0" t="0" r="0" b="0"/>
              <a:pathLst>
                <a:path w="110691" h="145946">
                  <a:moveTo>
                    <a:pt x="0" y="44718"/>
                  </a:moveTo>
                  <a:lnTo>
                    <a:pt x="17981" y="60359"/>
                  </a:lnTo>
                  <a:lnTo>
                    <a:pt x="34898" y="68437"/>
                  </a:lnTo>
                  <a:lnTo>
                    <a:pt x="69742" y="73973"/>
                  </a:lnTo>
                  <a:lnTo>
                    <a:pt x="89878" y="69029"/>
                  </a:lnTo>
                  <a:lnTo>
                    <a:pt x="98523" y="64435"/>
                  </a:lnTo>
                  <a:lnTo>
                    <a:pt x="104287" y="56693"/>
                  </a:lnTo>
                  <a:lnTo>
                    <a:pt x="110690" y="35612"/>
                  </a:lnTo>
                  <a:lnTo>
                    <a:pt x="108888" y="26949"/>
                  </a:lnTo>
                  <a:lnTo>
                    <a:pt x="104178" y="20004"/>
                  </a:lnTo>
                  <a:lnTo>
                    <a:pt x="89585" y="9168"/>
                  </a:lnTo>
                  <a:lnTo>
                    <a:pt x="71401" y="452"/>
                  </a:lnTo>
                  <a:lnTo>
                    <a:pt x="61639" y="0"/>
                  </a:lnTo>
                  <a:lnTo>
                    <a:pt x="41433" y="5736"/>
                  </a:lnTo>
                  <a:lnTo>
                    <a:pt x="26993" y="19204"/>
                  </a:lnTo>
                  <a:lnTo>
                    <a:pt x="8191" y="56446"/>
                  </a:lnTo>
                  <a:lnTo>
                    <a:pt x="6760" y="76837"/>
                  </a:lnTo>
                  <a:lnTo>
                    <a:pt x="11194" y="96428"/>
                  </a:lnTo>
                  <a:lnTo>
                    <a:pt x="33103" y="128069"/>
                  </a:lnTo>
                  <a:lnTo>
                    <a:pt x="39616" y="135380"/>
                  </a:lnTo>
                  <a:lnTo>
                    <a:pt x="59331" y="143504"/>
                  </a:lnTo>
                  <a:lnTo>
                    <a:pt x="80182" y="145945"/>
                  </a:lnTo>
                  <a:lnTo>
                    <a:pt x="105285" y="13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14208" y="1361297"/>
              <a:ext cx="120168" cy="168529"/>
            </a:xfrm>
            <a:custGeom>
              <a:avLst/>
              <a:gdLst/>
              <a:ahLst/>
              <a:cxnLst/>
              <a:rect l="0" t="0" r="0" b="0"/>
              <a:pathLst>
                <a:path w="120168" h="168529">
                  <a:moveTo>
                    <a:pt x="97439" y="17936"/>
                  </a:moveTo>
                  <a:lnTo>
                    <a:pt x="86261" y="6757"/>
                  </a:lnTo>
                  <a:lnTo>
                    <a:pt x="68295" y="1269"/>
                  </a:lnTo>
                  <a:lnTo>
                    <a:pt x="44712" y="0"/>
                  </a:lnTo>
                  <a:lnTo>
                    <a:pt x="18633" y="3335"/>
                  </a:lnTo>
                  <a:lnTo>
                    <a:pt x="9806" y="9372"/>
                  </a:lnTo>
                  <a:lnTo>
                    <a:pt x="3922" y="18076"/>
                  </a:lnTo>
                  <a:lnTo>
                    <a:pt x="0" y="28557"/>
                  </a:lnTo>
                  <a:lnTo>
                    <a:pt x="894" y="37885"/>
                  </a:lnTo>
                  <a:lnTo>
                    <a:pt x="11246" y="54488"/>
                  </a:lnTo>
                  <a:lnTo>
                    <a:pt x="30665" y="66547"/>
                  </a:lnTo>
                  <a:lnTo>
                    <a:pt x="94003" y="94401"/>
                  </a:lnTo>
                  <a:lnTo>
                    <a:pt x="108780" y="108072"/>
                  </a:lnTo>
                  <a:lnTo>
                    <a:pt x="119247" y="125847"/>
                  </a:lnTo>
                  <a:lnTo>
                    <a:pt x="120167" y="134330"/>
                  </a:lnTo>
                  <a:lnTo>
                    <a:pt x="114949" y="149995"/>
                  </a:lnTo>
                  <a:lnTo>
                    <a:pt x="101712" y="161637"/>
                  </a:lnTo>
                  <a:lnTo>
                    <a:pt x="93269" y="166379"/>
                  </a:lnTo>
                  <a:lnTo>
                    <a:pt x="74529" y="168528"/>
                  </a:lnTo>
                  <a:lnTo>
                    <a:pt x="23740" y="165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27461" y="1537160"/>
              <a:ext cx="14655" cy="84229"/>
            </a:xfrm>
            <a:custGeom>
              <a:avLst/>
              <a:gdLst/>
              <a:ahLst/>
              <a:cxnLst/>
              <a:rect l="0" t="0" r="0" b="0"/>
              <a:pathLst>
                <a:path w="14655" h="84229">
                  <a:moveTo>
                    <a:pt x="0" y="0"/>
                  </a:moveTo>
                  <a:lnTo>
                    <a:pt x="14654" y="43963"/>
                  </a:lnTo>
                  <a:lnTo>
                    <a:pt x="14448" y="527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749631" y="1324134"/>
              <a:ext cx="177914" cy="196339"/>
            </a:xfrm>
            <a:custGeom>
              <a:avLst/>
              <a:gdLst/>
              <a:ahLst/>
              <a:cxnLst/>
              <a:rect l="0" t="0" r="0" b="0"/>
              <a:pathLst>
                <a:path w="177914" h="196339">
                  <a:moveTo>
                    <a:pt x="114742" y="107741"/>
                  </a:moveTo>
                  <a:lnTo>
                    <a:pt x="96783" y="44313"/>
                  </a:lnTo>
                  <a:lnTo>
                    <a:pt x="89993" y="23399"/>
                  </a:lnTo>
                  <a:lnTo>
                    <a:pt x="76836" y="8645"/>
                  </a:lnTo>
                  <a:lnTo>
                    <a:pt x="68414" y="3072"/>
                  </a:lnTo>
                  <a:lnTo>
                    <a:pt x="49698" y="0"/>
                  </a:lnTo>
                  <a:lnTo>
                    <a:pt x="39794" y="819"/>
                  </a:lnTo>
                  <a:lnTo>
                    <a:pt x="32021" y="6044"/>
                  </a:lnTo>
                  <a:lnTo>
                    <a:pt x="20266" y="24328"/>
                  </a:lnTo>
                  <a:lnTo>
                    <a:pt x="4356" y="75363"/>
                  </a:lnTo>
                  <a:lnTo>
                    <a:pt x="0" y="137437"/>
                  </a:lnTo>
                  <a:lnTo>
                    <a:pt x="1745" y="165393"/>
                  </a:lnTo>
                  <a:lnTo>
                    <a:pt x="10318" y="189516"/>
                  </a:lnTo>
                  <a:lnTo>
                    <a:pt x="17050" y="195013"/>
                  </a:lnTo>
                  <a:lnTo>
                    <a:pt x="25048" y="196338"/>
                  </a:lnTo>
                  <a:lnTo>
                    <a:pt x="33889" y="194882"/>
                  </a:lnTo>
                  <a:lnTo>
                    <a:pt x="49951" y="183905"/>
                  </a:lnTo>
                  <a:lnTo>
                    <a:pt x="63719" y="167328"/>
                  </a:lnTo>
                  <a:lnTo>
                    <a:pt x="85955" y="117798"/>
                  </a:lnTo>
                  <a:lnTo>
                    <a:pt x="89701" y="115615"/>
                  </a:lnTo>
                  <a:lnTo>
                    <a:pt x="93369" y="118840"/>
                  </a:lnTo>
                  <a:lnTo>
                    <a:pt x="113250" y="152048"/>
                  </a:lnTo>
                  <a:lnTo>
                    <a:pt x="129287" y="165647"/>
                  </a:lnTo>
                  <a:lnTo>
                    <a:pt x="138477" y="170912"/>
                  </a:lnTo>
                  <a:lnTo>
                    <a:pt x="146943" y="172082"/>
                  </a:lnTo>
                  <a:lnTo>
                    <a:pt x="162589" y="167143"/>
                  </a:lnTo>
                  <a:lnTo>
                    <a:pt x="171102" y="160268"/>
                  </a:lnTo>
                  <a:lnTo>
                    <a:pt x="177913" y="149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27544" y="1388949"/>
              <a:ext cx="126343" cy="116627"/>
            </a:xfrm>
            <a:custGeom>
              <a:avLst/>
              <a:gdLst/>
              <a:ahLst/>
              <a:cxnLst/>
              <a:rect l="0" t="0" r="0" b="0"/>
              <a:pathLst>
                <a:path w="126343" h="116627">
                  <a:moveTo>
                    <a:pt x="0" y="21869"/>
                  </a:moveTo>
                  <a:lnTo>
                    <a:pt x="3119" y="76014"/>
                  </a:lnTo>
                  <a:lnTo>
                    <a:pt x="6065" y="92727"/>
                  </a:lnTo>
                  <a:lnTo>
                    <a:pt x="3476" y="80658"/>
                  </a:lnTo>
                  <a:lnTo>
                    <a:pt x="6619" y="52156"/>
                  </a:lnTo>
                  <a:lnTo>
                    <a:pt x="14959" y="21484"/>
                  </a:lnTo>
                  <a:lnTo>
                    <a:pt x="20501" y="13424"/>
                  </a:lnTo>
                  <a:lnTo>
                    <a:pt x="36018" y="1348"/>
                  </a:lnTo>
                  <a:lnTo>
                    <a:pt x="45069" y="0"/>
                  </a:lnTo>
                  <a:lnTo>
                    <a:pt x="64484" y="4741"/>
                  </a:lnTo>
                  <a:lnTo>
                    <a:pt x="81692" y="17766"/>
                  </a:lnTo>
                  <a:lnTo>
                    <a:pt x="95969" y="35253"/>
                  </a:lnTo>
                  <a:lnTo>
                    <a:pt x="121153" y="93480"/>
                  </a:lnTo>
                  <a:lnTo>
                    <a:pt x="126342" y="116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88510" y="1175174"/>
              <a:ext cx="112775" cy="352176"/>
            </a:xfrm>
            <a:custGeom>
              <a:avLst/>
              <a:gdLst/>
              <a:ahLst/>
              <a:cxnLst/>
              <a:rect l="0" t="0" r="0" b="0"/>
              <a:pathLst>
                <a:path w="112775" h="352176">
                  <a:moveTo>
                    <a:pt x="91717" y="277758"/>
                  </a:moveTo>
                  <a:lnTo>
                    <a:pt x="82142" y="246476"/>
                  </a:lnTo>
                  <a:lnTo>
                    <a:pt x="71474" y="230320"/>
                  </a:lnTo>
                  <a:lnTo>
                    <a:pt x="55814" y="218460"/>
                  </a:lnTo>
                  <a:lnTo>
                    <a:pt x="46725" y="213660"/>
                  </a:lnTo>
                  <a:lnTo>
                    <a:pt x="38326" y="212799"/>
                  </a:lnTo>
                  <a:lnTo>
                    <a:pt x="22754" y="218082"/>
                  </a:lnTo>
                  <a:lnTo>
                    <a:pt x="11155" y="231348"/>
                  </a:lnTo>
                  <a:lnTo>
                    <a:pt x="3269" y="250113"/>
                  </a:lnTo>
                  <a:lnTo>
                    <a:pt x="0" y="285815"/>
                  </a:lnTo>
                  <a:lnTo>
                    <a:pt x="3381" y="308245"/>
                  </a:lnTo>
                  <a:lnTo>
                    <a:pt x="11902" y="326793"/>
                  </a:lnTo>
                  <a:lnTo>
                    <a:pt x="17450" y="335014"/>
                  </a:lnTo>
                  <a:lnTo>
                    <a:pt x="32973" y="347269"/>
                  </a:lnTo>
                  <a:lnTo>
                    <a:pt x="42026" y="352175"/>
                  </a:lnTo>
                  <a:lnTo>
                    <a:pt x="50401" y="351936"/>
                  </a:lnTo>
                  <a:lnTo>
                    <a:pt x="58324" y="348267"/>
                  </a:lnTo>
                  <a:lnTo>
                    <a:pt x="65946" y="342311"/>
                  </a:lnTo>
                  <a:lnTo>
                    <a:pt x="77533" y="323216"/>
                  </a:lnTo>
                  <a:lnTo>
                    <a:pt x="85413" y="299132"/>
                  </a:lnTo>
                  <a:lnTo>
                    <a:pt x="93592" y="242422"/>
                  </a:lnTo>
                  <a:lnTo>
                    <a:pt x="99682" y="192419"/>
                  </a:lnTo>
                  <a:lnTo>
                    <a:pt x="98367" y="137439"/>
                  </a:lnTo>
                  <a:lnTo>
                    <a:pt x="93687" y="82934"/>
                  </a:lnTo>
                  <a:lnTo>
                    <a:pt x="86517" y="28185"/>
                  </a:lnTo>
                  <a:lnTo>
                    <a:pt x="71589" y="0"/>
                  </a:lnTo>
                  <a:lnTo>
                    <a:pt x="67770" y="169"/>
                  </a:lnTo>
                  <a:lnTo>
                    <a:pt x="65224" y="6131"/>
                  </a:lnTo>
                  <a:lnTo>
                    <a:pt x="61138" y="57727"/>
                  </a:lnTo>
                  <a:lnTo>
                    <a:pt x="66019" y="107149"/>
                  </a:lnTo>
                  <a:lnTo>
                    <a:pt x="69285" y="158837"/>
                  </a:lnTo>
                  <a:lnTo>
                    <a:pt x="78794" y="220299"/>
                  </a:lnTo>
                  <a:lnTo>
                    <a:pt x="91937" y="274380"/>
                  </a:lnTo>
                  <a:lnTo>
                    <a:pt x="102311" y="302104"/>
                  </a:lnTo>
                  <a:lnTo>
                    <a:pt x="112774" y="319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59212" y="1345093"/>
              <a:ext cx="139276" cy="177105"/>
            </a:xfrm>
            <a:custGeom>
              <a:avLst/>
              <a:gdLst/>
              <a:ahLst/>
              <a:cxnLst/>
              <a:rect l="0" t="0" r="0" b="0"/>
              <a:pathLst>
                <a:path w="139276" h="177105">
                  <a:moveTo>
                    <a:pt x="0" y="86782"/>
                  </a:moveTo>
                  <a:lnTo>
                    <a:pt x="37478" y="95115"/>
                  </a:lnTo>
                  <a:lnTo>
                    <a:pt x="72326" y="93541"/>
                  </a:lnTo>
                  <a:lnTo>
                    <a:pt x="94146" y="87446"/>
                  </a:lnTo>
                  <a:lnTo>
                    <a:pt x="115542" y="76939"/>
                  </a:lnTo>
                  <a:lnTo>
                    <a:pt x="130511" y="61350"/>
                  </a:lnTo>
                  <a:lnTo>
                    <a:pt x="136140" y="52280"/>
                  </a:lnTo>
                  <a:lnTo>
                    <a:pt x="139275" y="32844"/>
                  </a:lnTo>
                  <a:lnTo>
                    <a:pt x="138474" y="22747"/>
                  </a:lnTo>
                  <a:lnTo>
                    <a:pt x="134430" y="14846"/>
                  </a:lnTo>
                  <a:lnTo>
                    <a:pt x="120578" y="2948"/>
                  </a:lnTo>
                  <a:lnTo>
                    <a:pt x="99604" y="0"/>
                  </a:lnTo>
                  <a:lnTo>
                    <a:pt x="77024" y="3759"/>
                  </a:lnTo>
                  <a:lnTo>
                    <a:pt x="59189" y="13228"/>
                  </a:lnTo>
                  <a:lnTo>
                    <a:pt x="35995" y="37302"/>
                  </a:lnTo>
                  <a:lnTo>
                    <a:pt x="19894" y="66662"/>
                  </a:lnTo>
                  <a:lnTo>
                    <a:pt x="17811" y="90318"/>
                  </a:lnTo>
                  <a:lnTo>
                    <a:pt x="21954" y="115260"/>
                  </a:lnTo>
                  <a:lnTo>
                    <a:pt x="37440" y="147862"/>
                  </a:lnTo>
                  <a:lnTo>
                    <a:pt x="50176" y="165012"/>
                  </a:lnTo>
                  <a:lnTo>
                    <a:pt x="69874" y="174193"/>
                  </a:lnTo>
                  <a:lnTo>
                    <a:pt x="93056" y="177104"/>
                  </a:lnTo>
                  <a:lnTo>
                    <a:pt x="136871" y="171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30765" y="1385743"/>
              <a:ext cx="154831" cy="149982"/>
            </a:xfrm>
            <a:custGeom>
              <a:avLst/>
              <a:gdLst/>
              <a:ahLst/>
              <a:cxnLst/>
              <a:rect l="0" t="0" r="0" b="0"/>
              <a:pathLst>
                <a:path w="154831" h="149982">
                  <a:moveTo>
                    <a:pt x="81131" y="98775"/>
                  </a:moveTo>
                  <a:lnTo>
                    <a:pt x="86720" y="82007"/>
                  </a:lnTo>
                  <a:lnTo>
                    <a:pt x="84607" y="49223"/>
                  </a:lnTo>
                  <a:lnTo>
                    <a:pt x="76572" y="15463"/>
                  </a:lnTo>
                  <a:lnTo>
                    <a:pt x="69903" y="8138"/>
                  </a:lnTo>
                  <a:lnTo>
                    <a:pt x="50014" y="0"/>
                  </a:lnTo>
                  <a:lnTo>
                    <a:pt x="40499" y="170"/>
                  </a:lnTo>
                  <a:lnTo>
                    <a:pt x="23689" y="6597"/>
                  </a:lnTo>
                  <a:lnTo>
                    <a:pt x="11537" y="23492"/>
                  </a:lnTo>
                  <a:lnTo>
                    <a:pt x="3408" y="46598"/>
                  </a:lnTo>
                  <a:lnTo>
                    <a:pt x="0" y="84745"/>
                  </a:lnTo>
                  <a:lnTo>
                    <a:pt x="11811" y="140428"/>
                  </a:lnTo>
                  <a:lnTo>
                    <a:pt x="18540" y="146430"/>
                  </a:lnTo>
                  <a:lnTo>
                    <a:pt x="27705" y="149263"/>
                  </a:lnTo>
                  <a:lnTo>
                    <a:pt x="38495" y="149981"/>
                  </a:lnTo>
                  <a:lnTo>
                    <a:pt x="48028" y="146950"/>
                  </a:lnTo>
                  <a:lnTo>
                    <a:pt x="64858" y="134224"/>
                  </a:lnTo>
                  <a:lnTo>
                    <a:pt x="81898" y="101739"/>
                  </a:lnTo>
                  <a:lnTo>
                    <a:pt x="90902" y="57030"/>
                  </a:lnTo>
                  <a:lnTo>
                    <a:pt x="93494" y="56907"/>
                  </a:lnTo>
                  <a:lnTo>
                    <a:pt x="99493" y="66129"/>
                  </a:lnTo>
                  <a:lnTo>
                    <a:pt x="115997" y="97525"/>
                  </a:lnTo>
                  <a:lnTo>
                    <a:pt x="134745" y="116342"/>
                  </a:lnTo>
                  <a:lnTo>
                    <a:pt x="154830" y="130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00395" y="1365442"/>
              <a:ext cx="122072" cy="152872"/>
            </a:xfrm>
            <a:custGeom>
              <a:avLst/>
              <a:gdLst/>
              <a:ahLst/>
              <a:cxnLst/>
              <a:rect l="0" t="0" r="0" b="0"/>
              <a:pathLst>
                <a:path w="122072" h="152872">
                  <a:moveTo>
                    <a:pt x="90485" y="34848"/>
                  </a:moveTo>
                  <a:lnTo>
                    <a:pt x="84897" y="18080"/>
                  </a:lnTo>
                  <a:lnTo>
                    <a:pt x="72794" y="6728"/>
                  </a:lnTo>
                  <a:lnTo>
                    <a:pt x="64653" y="2063"/>
                  </a:lnTo>
                  <a:lnTo>
                    <a:pt x="46249" y="0"/>
                  </a:lnTo>
                  <a:lnTo>
                    <a:pt x="36428" y="1087"/>
                  </a:lnTo>
                  <a:lnTo>
                    <a:pt x="19277" y="11654"/>
                  </a:lnTo>
                  <a:lnTo>
                    <a:pt x="11427" y="19385"/>
                  </a:lnTo>
                  <a:lnTo>
                    <a:pt x="2706" y="40454"/>
                  </a:lnTo>
                  <a:lnTo>
                    <a:pt x="0" y="65415"/>
                  </a:lnTo>
                  <a:lnTo>
                    <a:pt x="6224" y="104606"/>
                  </a:lnTo>
                  <a:lnTo>
                    <a:pt x="16381" y="127853"/>
                  </a:lnTo>
                  <a:lnTo>
                    <a:pt x="31815" y="143643"/>
                  </a:lnTo>
                  <a:lnTo>
                    <a:pt x="40843" y="149492"/>
                  </a:lnTo>
                  <a:lnTo>
                    <a:pt x="63353" y="152871"/>
                  </a:lnTo>
                  <a:lnTo>
                    <a:pt x="96094" y="148196"/>
                  </a:lnTo>
                  <a:lnTo>
                    <a:pt x="122071" y="140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46816" y="1221305"/>
              <a:ext cx="137580" cy="284271"/>
            </a:xfrm>
            <a:custGeom>
              <a:avLst/>
              <a:gdLst/>
              <a:ahLst/>
              <a:cxnLst/>
              <a:rect l="0" t="0" r="0" b="0"/>
              <a:pathLst>
                <a:path w="137580" h="284271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2448"/>
                  </a:lnTo>
                  <a:lnTo>
                    <a:pt x="9761" y="185083"/>
                  </a:lnTo>
                  <a:lnTo>
                    <a:pt x="16183" y="244790"/>
                  </a:lnTo>
                  <a:lnTo>
                    <a:pt x="16710" y="249761"/>
                  </a:lnTo>
                  <a:lnTo>
                    <a:pt x="27247" y="202553"/>
                  </a:lnTo>
                  <a:lnTo>
                    <a:pt x="37966" y="185170"/>
                  </a:lnTo>
                  <a:lnTo>
                    <a:pt x="53649" y="172765"/>
                  </a:lnTo>
                  <a:lnTo>
                    <a:pt x="62745" y="167819"/>
                  </a:lnTo>
                  <a:lnTo>
                    <a:pt x="71147" y="166862"/>
                  </a:lnTo>
                  <a:lnTo>
                    <a:pt x="86723" y="172037"/>
                  </a:lnTo>
                  <a:lnTo>
                    <a:pt x="108647" y="188105"/>
                  </a:lnTo>
                  <a:lnTo>
                    <a:pt x="124370" y="213272"/>
                  </a:lnTo>
                  <a:lnTo>
                    <a:pt x="136439" y="242956"/>
                  </a:lnTo>
                  <a:lnTo>
                    <a:pt x="137579" y="260449"/>
                  </a:lnTo>
                  <a:lnTo>
                    <a:pt x="13357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12732" y="1368083"/>
              <a:ext cx="113800" cy="333947"/>
            </a:xfrm>
            <a:custGeom>
              <a:avLst/>
              <a:gdLst/>
              <a:ahLst/>
              <a:cxnLst/>
              <a:rect l="0" t="0" r="0" b="0"/>
              <a:pathLst>
                <a:path w="113800" h="333947">
                  <a:moveTo>
                    <a:pt x="9817" y="116435"/>
                  </a:moveTo>
                  <a:lnTo>
                    <a:pt x="12937" y="170579"/>
                  </a:lnTo>
                  <a:lnTo>
                    <a:pt x="18882" y="231115"/>
                  </a:lnTo>
                  <a:lnTo>
                    <a:pt x="25502" y="282085"/>
                  </a:lnTo>
                  <a:lnTo>
                    <a:pt x="29282" y="328643"/>
                  </a:lnTo>
                  <a:lnTo>
                    <a:pt x="28643" y="333946"/>
                  </a:lnTo>
                  <a:lnTo>
                    <a:pt x="27047" y="332802"/>
                  </a:lnTo>
                  <a:lnTo>
                    <a:pt x="24813" y="327360"/>
                  </a:lnTo>
                  <a:lnTo>
                    <a:pt x="17815" y="266885"/>
                  </a:lnTo>
                  <a:lnTo>
                    <a:pt x="11397" y="211144"/>
                  </a:lnTo>
                  <a:lnTo>
                    <a:pt x="2893" y="159449"/>
                  </a:lnTo>
                  <a:lnTo>
                    <a:pt x="0" y="105391"/>
                  </a:lnTo>
                  <a:lnTo>
                    <a:pt x="5018" y="55242"/>
                  </a:lnTo>
                  <a:lnTo>
                    <a:pt x="19574" y="22264"/>
                  </a:lnTo>
                  <a:lnTo>
                    <a:pt x="38330" y="7121"/>
                  </a:lnTo>
                  <a:lnTo>
                    <a:pt x="49882" y="1445"/>
                  </a:lnTo>
                  <a:lnTo>
                    <a:pt x="59924" y="0"/>
                  </a:lnTo>
                  <a:lnTo>
                    <a:pt x="77320" y="4635"/>
                  </a:lnTo>
                  <a:lnTo>
                    <a:pt x="100268" y="25987"/>
                  </a:lnTo>
                  <a:lnTo>
                    <a:pt x="108509" y="47770"/>
                  </a:lnTo>
                  <a:lnTo>
                    <a:pt x="113799" y="99882"/>
                  </a:lnTo>
                  <a:lnTo>
                    <a:pt x="108283" y="121166"/>
                  </a:lnTo>
                  <a:lnTo>
                    <a:pt x="103537" y="130117"/>
                  </a:lnTo>
                  <a:lnTo>
                    <a:pt x="88905" y="143183"/>
                  </a:lnTo>
                  <a:lnTo>
                    <a:pt x="70704" y="151719"/>
                  </a:lnTo>
                  <a:lnTo>
                    <a:pt x="30874" y="158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92220" y="1371184"/>
              <a:ext cx="270429" cy="366019"/>
            </a:xfrm>
            <a:custGeom>
              <a:avLst/>
              <a:gdLst/>
              <a:ahLst/>
              <a:cxnLst/>
              <a:rect l="0" t="0" r="0" b="0"/>
              <a:pathLst>
                <a:path w="270429" h="366019">
                  <a:moveTo>
                    <a:pt x="83013" y="81748"/>
                  </a:moveTo>
                  <a:lnTo>
                    <a:pt x="63885" y="19490"/>
                  </a:lnTo>
                  <a:lnTo>
                    <a:pt x="52675" y="2995"/>
                  </a:lnTo>
                  <a:lnTo>
                    <a:pt x="46410" y="0"/>
                  </a:lnTo>
                  <a:lnTo>
                    <a:pt x="39893" y="344"/>
                  </a:lnTo>
                  <a:lnTo>
                    <a:pt x="26414" y="6964"/>
                  </a:lnTo>
                  <a:lnTo>
                    <a:pt x="12624" y="17705"/>
                  </a:lnTo>
                  <a:lnTo>
                    <a:pt x="4936" y="36517"/>
                  </a:lnTo>
                  <a:lnTo>
                    <a:pt x="0" y="92311"/>
                  </a:lnTo>
                  <a:lnTo>
                    <a:pt x="5564" y="119198"/>
                  </a:lnTo>
                  <a:lnTo>
                    <a:pt x="10323" y="131281"/>
                  </a:lnTo>
                  <a:lnTo>
                    <a:pt x="18175" y="138167"/>
                  </a:lnTo>
                  <a:lnTo>
                    <a:pt x="28089" y="141588"/>
                  </a:lnTo>
                  <a:lnTo>
                    <a:pt x="39379" y="142698"/>
                  </a:lnTo>
                  <a:lnTo>
                    <a:pt x="48074" y="139929"/>
                  </a:lnTo>
                  <a:lnTo>
                    <a:pt x="55041" y="134573"/>
                  </a:lnTo>
                  <a:lnTo>
                    <a:pt x="70436" y="110268"/>
                  </a:lnTo>
                  <a:lnTo>
                    <a:pt x="74628" y="100762"/>
                  </a:lnTo>
                  <a:lnTo>
                    <a:pt x="78593" y="97933"/>
                  </a:lnTo>
                  <a:lnTo>
                    <a:pt x="82406" y="99557"/>
                  </a:lnTo>
                  <a:lnTo>
                    <a:pt x="102520" y="127380"/>
                  </a:lnTo>
                  <a:lnTo>
                    <a:pt x="111226" y="133226"/>
                  </a:lnTo>
                  <a:lnTo>
                    <a:pt x="133377" y="139722"/>
                  </a:lnTo>
                  <a:lnTo>
                    <a:pt x="185725" y="135487"/>
                  </a:lnTo>
                  <a:lnTo>
                    <a:pt x="224840" y="125487"/>
                  </a:lnTo>
                  <a:lnTo>
                    <a:pt x="243923" y="114446"/>
                  </a:lnTo>
                  <a:lnTo>
                    <a:pt x="249948" y="105886"/>
                  </a:lnTo>
                  <a:lnTo>
                    <a:pt x="256642" y="83897"/>
                  </a:lnTo>
                  <a:lnTo>
                    <a:pt x="253378" y="61646"/>
                  </a:lnTo>
                  <a:lnTo>
                    <a:pt x="249232" y="50800"/>
                  </a:lnTo>
                  <a:lnTo>
                    <a:pt x="241789" y="44738"/>
                  </a:lnTo>
                  <a:lnTo>
                    <a:pt x="221040" y="41123"/>
                  </a:lnTo>
                  <a:lnTo>
                    <a:pt x="199340" y="46535"/>
                  </a:lnTo>
                  <a:lnTo>
                    <a:pt x="188641" y="51254"/>
                  </a:lnTo>
                  <a:lnTo>
                    <a:pt x="173632" y="65855"/>
                  </a:lnTo>
                  <a:lnTo>
                    <a:pt x="167992" y="74663"/>
                  </a:lnTo>
                  <a:lnTo>
                    <a:pt x="164845" y="93807"/>
                  </a:lnTo>
                  <a:lnTo>
                    <a:pt x="172357" y="134693"/>
                  </a:lnTo>
                  <a:lnTo>
                    <a:pt x="177670" y="142781"/>
                  </a:lnTo>
                  <a:lnTo>
                    <a:pt x="192934" y="154887"/>
                  </a:lnTo>
                  <a:lnTo>
                    <a:pt x="200747" y="155074"/>
                  </a:lnTo>
                  <a:lnTo>
                    <a:pt x="208295" y="151689"/>
                  </a:lnTo>
                  <a:lnTo>
                    <a:pt x="221752" y="138569"/>
                  </a:lnTo>
                  <a:lnTo>
                    <a:pt x="231632" y="121040"/>
                  </a:lnTo>
                  <a:lnTo>
                    <a:pt x="235905" y="120811"/>
                  </a:lnTo>
                  <a:lnTo>
                    <a:pt x="239923" y="126507"/>
                  </a:lnTo>
                  <a:lnTo>
                    <a:pt x="254778" y="177677"/>
                  </a:lnTo>
                  <a:lnTo>
                    <a:pt x="267807" y="235705"/>
                  </a:lnTo>
                  <a:lnTo>
                    <a:pt x="270428" y="264037"/>
                  </a:lnTo>
                  <a:lnTo>
                    <a:pt x="265355" y="289107"/>
                  </a:lnTo>
                  <a:lnTo>
                    <a:pt x="260726" y="300706"/>
                  </a:lnTo>
                  <a:lnTo>
                    <a:pt x="246225" y="316713"/>
                  </a:lnTo>
                  <a:lnTo>
                    <a:pt x="198136" y="340504"/>
                  </a:lnTo>
                  <a:lnTo>
                    <a:pt x="140503" y="358874"/>
                  </a:lnTo>
                  <a:lnTo>
                    <a:pt x="114599" y="3660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17389" y="1315660"/>
              <a:ext cx="147400" cy="216527"/>
            </a:xfrm>
            <a:custGeom>
              <a:avLst/>
              <a:gdLst/>
              <a:ahLst/>
              <a:cxnLst/>
              <a:rect l="0" t="0" r="0" b="0"/>
              <a:pathLst>
                <a:path w="147400" h="216527">
                  <a:moveTo>
                    <a:pt x="0" y="95158"/>
                  </a:moveTo>
                  <a:lnTo>
                    <a:pt x="61110" y="77200"/>
                  </a:lnTo>
                  <a:lnTo>
                    <a:pt x="115542" y="54420"/>
                  </a:lnTo>
                  <a:lnTo>
                    <a:pt x="121482" y="46942"/>
                  </a:lnTo>
                  <a:lnTo>
                    <a:pt x="124271" y="38448"/>
                  </a:lnTo>
                  <a:lnTo>
                    <a:pt x="124961" y="29275"/>
                  </a:lnTo>
                  <a:lnTo>
                    <a:pt x="119490" y="12844"/>
                  </a:lnTo>
                  <a:lnTo>
                    <a:pt x="114755" y="5187"/>
                  </a:lnTo>
                  <a:lnTo>
                    <a:pt x="108089" y="1252"/>
                  </a:lnTo>
                  <a:lnTo>
                    <a:pt x="91323" y="0"/>
                  </a:lnTo>
                  <a:lnTo>
                    <a:pt x="62153" y="11461"/>
                  </a:lnTo>
                  <a:lnTo>
                    <a:pt x="36874" y="29675"/>
                  </a:lnTo>
                  <a:lnTo>
                    <a:pt x="20154" y="55479"/>
                  </a:lnTo>
                  <a:lnTo>
                    <a:pt x="13381" y="96529"/>
                  </a:lnTo>
                  <a:lnTo>
                    <a:pt x="22552" y="140148"/>
                  </a:lnTo>
                  <a:lnTo>
                    <a:pt x="46612" y="187233"/>
                  </a:lnTo>
                  <a:lnTo>
                    <a:pt x="60101" y="204711"/>
                  </a:lnTo>
                  <a:lnTo>
                    <a:pt x="80134" y="214038"/>
                  </a:lnTo>
                  <a:lnTo>
                    <a:pt x="92027" y="216526"/>
                  </a:lnTo>
                  <a:lnTo>
                    <a:pt x="102295" y="215844"/>
                  </a:lnTo>
                  <a:lnTo>
                    <a:pt x="147399" y="200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03723" y="1429102"/>
              <a:ext cx="101122" cy="139399"/>
            </a:xfrm>
            <a:custGeom>
              <a:avLst/>
              <a:gdLst/>
              <a:ahLst/>
              <a:cxnLst/>
              <a:rect l="0" t="0" r="0" b="0"/>
              <a:pathLst>
                <a:path w="101122" h="139399">
                  <a:moveTo>
                    <a:pt x="76919" y="13302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1" y="761"/>
                  </a:lnTo>
                  <a:lnTo>
                    <a:pt x="25924" y="8118"/>
                  </a:lnTo>
                  <a:lnTo>
                    <a:pt x="18356" y="13355"/>
                  </a:lnTo>
                  <a:lnTo>
                    <a:pt x="6827" y="28533"/>
                  </a:lnTo>
                  <a:lnTo>
                    <a:pt x="2115" y="37494"/>
                  </a:lnTo>
                  <a:lnTo>
                    <a:pt x="0" y="56809"/>
                  </a:lnTo>
                  <a:lnTo>
                    <a:pt x="8173" y="103394"/>
                  </a:lnTo>
                  <a:lnTo>
                    <a:pt x="20629" y="123923"/>
                  </a:lnTo>
                  <a:lnTo>
                    <a:pt x="28864" y="132673"/>
                  </a:lnTo>
                  <a:lnTo>
                    <a:pt x="37863" y="137336"/>
                  </a:lnTo>
                  <a:lnTo>
                    <a:pt x="57221" y="139398"/>
                  </a:lnTo>
                  <a:lnTo>
                    <a:pt x="74404" y="133295"/>
                  </a:lnTo>
                  <a:lnTo>
                    <a:pt x="82261" y="128392"/>
                  </a:lnTo>
                  <a:lnTo>
                    <a:pt x="94112" y="113586"/>
                  </a:lnTo>
                  <a:lnTo>
                    <a:pt x="98910" y="104724"/>
                  </a:lnTo>
                  <a:lnTo>
                    <a:pt x="101121" y="82400"/>
                  </a:lnTo>
                  <a:lnTo>
                    <a:pt x="97034" y="58050"/>
                  </a:lnTo>
                  <a:lnTo>
                    <a:pt x="76919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36387" y="1230728"/>
              <a:ext cx="70598" cy="348547"/>
            </a:xfrm>
            <a:custGeom>
              <a:avLst/>
              <a:gdLst/>
              <a:ahLst/>
              <a:cxnLst/>
              <a:rect l="0" t="0" r="0" b="0"/>
              <a:pathLst>
                <a:path w="70598" h="348547">
                  <a:moveTo>
                    <a:pt x="60069" y="348546"/>
                  </a:moveTo>
                  <a:lnTo>
                    <a:pt x="45415" y="293405"/>
                  </a:lnTo>
                  <a:lnTo>
                    <a:pt x="39107" y="236442"/>
                  </a:lnTo>
                  <a:lnTo>
                    <a:pt x="27809" y="183249"/>
                  </a:lnTo>
                  <a:lnTo>
                    <a:pt x="10847" y="120628"/>
                  </a:lnTo>
                  <a:lnTo>
                    <a:pt x="0" y="69299"/>
                  </a:lnTo>
                  <a:lnTo>
                    <a:pt x="616" y="40772"/>
                  </a:lnTo>
                  <a:lnTo>
                    <a:pt x="8689" y="20295"/>
                  </a:lnTo>
                  <a:lnTo>
                    <a:pt x="23195" y="6515"/>
                  </a:lnTo>
                  <a:lnTo>
                    <a:pt x="31977" y="1202"/>
                  </a:lnTo>
                  <a:lnTo>
                    <a:pt x="40171" y="0"/>
                  </a:lnTo>
                  <a:lnTo>
                    <a:pt x="47973" y="1539"/>
                  </a:lnTo>
                  <a:lnTo>
                    <a:pt x="70597" y="11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70114" y="140029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0631" y="11178"/>
                  </a:lnTo>
                  <a:lnTo>
                    <a:pt x="92258" y="18130"/>
                  </a:lnTo>
                  <a:lnTo>
                    <a:pt x="37634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45346" y="1392209"/>
              <a:ext cx="214365" cy="169377"/>
            </a:xfrm>
            <a:custGeom>
              <a:avLst/>
              <a:gdLst/>
              <a:ahLst/>
              <a:cxnLst/>
              <a:rect l="0" t="0" r="0" b="0"/>
              <a:pathLst>
                <a:path w="214365" h="169377">
                  <a:moveTo>
                    <a:pt x="88022" y="102837"/>
                  </a:moveTo>
                  <a:lnTo>
                    <a:pt x="93611" y="86070"/>
                  </a:lnTo>
                  <a:lnTo>
                    <a:pt x="93236" y="68479"/>
                  </a:lnTo>
                  <a:lnTo>
                    <a:pt x="83462" y="28590"/>
                  </a:lnTo>
                  <a:lnTo>
                    <a:pt x="70788" y="10957"/>
                  </a:lnTo>
                  <a:lnTo>
                    <a:pt x="62494" y="2979"/>
                  </a:lnTo>
                  <a:lnTo>
                    <a:pt x="53456" y="0"/>
                  </a:lnTo>
                  <a:lnTo>
                    <a:pt x="34055" y="2930"/>
                  </a:lnTo>
                  <a:lnTo>
                    <a:pt x="26308" y="9326"/>
                  </a:lnTo>
                  <a:lnTo>
                    <a:pt x="9814" y="39515"/>
                  </a:lnTo>
                  <a:lnTo>
                    <a:pt x="1400" y="60656"/>
                  </a:lnTo>
                  <a:lnTo>
                    <a:pt x="0" y="81750"/>
                  </a:lnTo>
                  <a:lnTo>
                    <a:pt x="8634" y="123888"/>
                  </a:lnTo>
                  <a:lnTo>
                    <a:pt x="23815" y="155478"/>
                  </a:lnTo>
                  <a:lnTo>
                    <a:pt x="31179" y="161328"/>
                  </a:lnTo>
                  <a:lnTo>
                    <a:pt x="39598" y="164058"/>
                  </a:lnTo>
                  <a:lnTo>
                    <a:pt x="48720" y="164708"/>
                  </a:lnTo>
                  <a:lnTo>
                    <a:pt x="65095" y="159191"/>
                  </a:lnTo>
                  <a:lnTo>
                    <a:pt x="72738" y="154445"/>
                  </a:lnTo>
                  <a:lnTo>
                    <a:pt x="84348" y="139812"/>
                  </a:lnTo>
                  <a:lnTo>
                    <a:pt x="89082" y="130996"/>
                  </a:lnTo>
                  <a:lnTo>
                    <a:pt x="91222" y="111843"/>
                  </a:lnTo>
                  <a:lnTo>
                    <a:pt x="90156" y="101822"/>
                  </a:lnTo>
                  <a:lnTo>
                    <a:pt x="90614" y="99821"/>
                  </a:lnTo>
                  <a:lnTo>
                    <a:pt x="102874" y="123992"/>
                  </a:lnTo>
                  <a:lnTo>
                    <a:pt x="127481" y="151989"/>
                  </a:lnTo>
                  <a:lnTo>
                    <a:pt x="153526" y="167444"/>
                  </a:lnTo>
                  <a:lnTo>
                    <a:pt x="173287" y="169376"/>
                  </a:lnTo>
                  <a:lnTo>
                    <a:pt x="214364" y="1660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75523" y="1421338"/>
              <a:ext cx="111512" cy="273016"/>
            </a:xfrm>
            <a:custGeom>
              <a:avLst/>
              <a:gdLst/>
              <a:ahLst/>
              <a:cxnLst/>
              <a:rect l="0" t="0" r="0" b="0"/>
              <a:pathLst>
                <a:path w="111512" h="273016">
                  <a:moveTo>
                    <a:pt x="0" y="94765"/>
                  </a:moveTo>
                  <a:lnTo>
                    <a:pt x="8333" y="132243"/>
                  </a:lnTo>
                  <a:lnTo>
                    <a:pt x="10095" y="183667"/>
                  </a:lnTo>
                  <a:lnTo>
                    <a:pt x="18848" y="238885"/>
                  </a:lnTo>
                  <a:lnTo>
                    <a:pt x="26122" y="272648"/>
                  </a:lnTo>
                  <a:lnTo>
                    <a:pt x="25604" y="273015"/>
                  </a:lnTo>
                  <a:lnTo>
                    <a:pt x="16366" y="248388"/>
                  </a:lnTo>
                  <a:lnTo>
                    <a:pt x="10512" y="192917"/>
                  </a:lnTo>
                  <a:lnTo>
                    <a:pt x="3635" y="143994"/>
                  </a:lnTo>
                  <a:lnTo>
                    <a:pt x="3838" y="81829"/>
                  </a:lnTo>
                  <a:lnTo>
                    <a:pt x="14785" y="37120"/>
                  </a:lnTo>
                  <a:lnTo>
                    <a:pt x="20385" y="24750"/>
                  </a:lnTo>
                  <a:lnTo>
                    <a:pt x="35967" y="7885"/>
                  </a:lnTo>
                  <a:lnTo>
                    <a:pt x="45034" y="1750"/>
                  </a:lnTo>
                  <a:lnTo>
                    <a:pt x="54590" y="0"/>
                  </a:lnTo>
                  <a:lnTo>
                    <a:pt x="74565" y="4294"/>
                  </a:lnTo>
                  <a:lnTo>
                    <a:pt x="92022" y="17121"/>
                  </a:lnTo>
                  <a:lnTo>
                    <a:pt x="99953" y="25455"/>
                  </a:lnTo>
                  <a:lnTo>
                    <a:pt x="108765" y="47193"/>
                  </a:lnTo>
                  <a:lnTo>
                    <a:pt x="111511" y="71282"/>
                  </a:lnTo>
                  <a:lnTo>
                    <a:pt x="108832" y="93687"/>
                  </a:lnTo>
                  <a:lnTo>
                    <a:pt x="104140" y="102235"/>
                  </a:lnTo>
                  <a:lnTo>
                    <a:pt x="89568" y="114853"/>
                  </a:lnTo>
                  <a:lnTo>
                    <a:pt x="71394" y="121241"/>
                  </a:lnTo>
                  <a:lnTo>
                    <a:pt x="42114" y="126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12394" y="1221305"/>
              <a:ext cx="162153" cy="315856"/>
            </a:xfrm>
            <a:custGeom>
              <a:avLst/>
              <a:gdLst/>
              <a:ahLst/>
              <a:cxnLst/>
              <a:rect l="0" t="0" r="0" b="0"/>
              <a:pathLst>
                <a:path w="162153" h="315856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28401" y="184337"/>
                  </a:lnTo>
                  <a:lnTo>
                    <a:pt x="37530" y="234513"/>
                  </a:lnTo>
                  <a:lnTo>
                    <a:pt x="44327" y="290862"/>
                  </a:lnTo>
                  <a:lnTo>
                    <a:pt x="47099" y="302703"/>
                  </a:lnTo>
                  <a:lnTo>
                    <a:pt x="48946" y="305917"/>
                  </a:lnTo>
                  <a:lnTo>
                    <a:pt x="50179" y="303381"/>
                  </a:lnTo>
                  <a:lnTo>
                    <a:pt x="50377" y="289254"/>
                  </a:lnTo>
                  <a:lnTo>
                    <a:pt x="43432" y="235836"/>
                  </a:lnTo>
                  <a:lnTo>
                    <a:pt x="48938" y="215560"/>
                  </a:lnTo>
                  <a:lnTo>
                    <a:pt x="53682" y="206878"/>
                  </a:lnTo>
                  <a:lnTo>
                    <a:pt x="61525" y="202260"/>
                  </a:lnTo>
                  <a:lnTo>
                    <a:pt x="82716" y="200248"/>
                  </a:lnTo>
                  <a:lnTo>
                    <a:pt x="92579" y="203688"/>
                  </a:lnTo>
                  <a:lnTo>
                    <a:pt x="132612" y="238433"/>
                  </a:lnTo>
                  <a:lnTo>
                    <a:pt x="148607" y="265229"/>
                  </a:lnTo>
                  <a:lnTo>
                    <a:pt x="162152" y="302216"/>
                  </a:lnTo>
                  <a:lnTo>
                    <a:pt x="161914" y="306762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210240" y="1419744"/>
              <a:ext cx="99955" cy="117523"/>
            </a:xfrm>
            <a:custGeom>
              <a:avLst/>
              <a:gdLst/>
              <a:ahLst/>
              <a:cxnLst/>
              <a:rect l="0" t="0" r="0" b="0"/>
              <a:pathLst>
                <a:path w="99955" h="117523">
                  <a:moveTo>
                    <a:pt x="65366" y="12131"/>
                  </a:moveTo>
                  <a:lnTo>
                    <a:pt x="54188" y="953"/>
                  </a:lnTo>
                  <a:lnTo>
                    <a:pt x="48556" y="0"/>
                  </a:lnTo>
                  <a:lnTo>
                    <a:pt x="42461" y="1704"/>
                  </a:lnTo>
                  <a:lnTo>
                    <a:pt x="15868" y="21250"/>
                  </a:lnTo>
                  <a:lnTo>
                    <a:pt x="657" y="52008"/>
                  </a:lnTo>
                  <a:lnTo>
                    <a:pt x="0" y="63282"/>
                  </a:lnTo>
                  <a:lnTo>
                    <a:pt x="5509" y="85168"/>
                  </a:lnTo>
                  <a:lnTo>
                    <a:pt x="21764" y="111631"/>
                  </a:lnTo>
                  <a:lnTo>
                    <a:pt x="30449" y="115899"/>
                  </a:lnTo>
                  <a:lnTo>
                    <a:pt x="52577" y="117522"/>
                  </a:lnTo>
                  <a:lnTo>
                    <a:pt x="62689" y="113977"/>
                  </a:lnTo>
                  <a:lnTo>
                    <a:pt x="80164" y="100680"/>
                  </a:lnTo>
                  <a:lnTo>
                    <a:pt x="97567" y="73463"/>
                  </a:lnTo>
                  <a:lnTo>
                    <a:pt x="99954" y="53428"/>
                  </a:lnTo>
                  <a:lnTo>
                    <a:pt x="95946" y="33995"/>
                  </a:lnTo>
                  <a:lnTo>
                    <a:pt x="75894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385830" y="1221305"/>
              <a:ext cx="47705" cy="315856"/>
            </a:xfrm>
            <a:custGeom>
              <a:avLst/>
              <a:gdLst/>
              <a:ahLst/>
              <a:cxnLst/>
              <a:rect l="0" t="0" r="0" b="0"/>
              <a:pathLst>
                <a:path w="47705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6907" y="175743"/>
                  </a:lnTo>
                  <a:lnTo>
                    <a:pt x="23762" y="227547"/>
                  </a:lnTo>
                  <a:lnTo>
                    <a:pt x="31666" y="281384"/>
                  </a:lnTo>
                  <a:lnTo>
                    <a:pt x="4770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349306" y="1368704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10529"/>
                  </a:moveTo>
                  <a:lnTo>
                    <a:pt x="109839" y="10529"/>
                  </a:lnTo>
                  <a:lnTo>
                    <a:pt x="50123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520477" y="1400290"/>
              <a:ext cx="146329" cy="181839"/>
            </a:xfrm>
            <a:custGeom>
              <a:avLst/>
              <a:gdLst/>
              <a:ahLst/>
              <a:cxnLst/>
              <a:rect l="0" t="0" r="0" b="0"/>
              <a:pathLst>
                <a:path w="146329" h="181839">
                  <a:moveTo>
                    <a:pt x="60456" y="31585"/>
                  </a:moveTo>
                  <a:lnTo>
                    <a:pt x="43688" y="25996"/>
                  </a:lnTo>
                  <a:lnTo>
                    <a:pt x="36409" y="26689"/>
                  </a:lnTo>
                  <a:lnTo>
                    <a:pt x="22082" y="33699"/>
                  </a:lnTo>
                  <a:lnTo>
                    <a:pt x="11035" y="47732"/>
                  </a:lnTo>
                  <a:lnTo>
                    <a:pt x="3395" y="66838"/>
                  </a:lnTo>
                  <a:lnTo>
                    <a:pt x="0" y="90927"/>
                  </a:lnTo>
                  <a:lnTo>
                    <a:pt x="9267" y="130796"/>
                  </a:lnTo>
                  <a:lnTo>
                    <a:pt x="23667" y="152108"/>
                  </a:lnTo>
                  <a:lnTo>
                    <a:pt x="42935" y="168209"/>
                  </a:lnTo>
                  <a:lnTo>
                    <a:pt x="67097" y="179265"/>
                  </a:lnTo>
                  <a:lnTo>
                    <a:pt x="90313" y="181838"/>
                  </a:lnTo>
                  <a:lnTo>
                    <a:pt x="101418" y="180887"/>
                  </a:lnTo>
                  <a:lnTo>
                    <a:pt x="119995" y="170471"/>
                  </a:lnTo>
                  <a:lnTo>
                    <a:pt x="134880" y="152974"/>
                  </a:lnTo>
                  <a:lnTo>
                    <a:pt x="145396" y="129599"/>
                  </a:lnTo>
                  <a:lnTo>
                    <a:pt x="146328" y="117985"/>
                  </a:lnTo>
                  <a:lnTo>
                    <a:pt x="130631" y="63457"/>
                  </a:lnTo>
                  <a:lnTo>
                    <a:pt x="117381" y="45360"/>
                  </a:lnTo>
                  <a:lnTo>
                    <a:pt x="70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22851" y="1789844"/>
            <a:ext cx="245813" cy="305328"/>
            <a:chOff x="922851" y="1789844"/>
            <a:chExt cx="245813" cy="305328"/>
          </a:xfrm>
        </p:grpSpPr>
        <p:sp>
          <p:nvSpPr>
            <p:cNvPr id="76" name="Freeform 75"/>
            <p:cNvSpPr/>
            <p:nvPr/>
          </p:nvSpPr>
          <p:spPr>
            <a:xfrm>
              <a:off x="922851" y="1910271"/>
              <a:ext cx="172113" cy="171319"/>
            </a:xfrm>
            <a:custGeom>
              <a:avLst/>
              <a:gdLst/>
              <a:ahLst/>
              <a:cxnLst/>
              <a:rect l="0" t="0" r="0" b="0"/>
              <a:pathLst>
                <a:path w="172113" h="171319">
                  <a:moveTo>
                    <a:pt x="98413" y="79615"/>
                  </a:moveTo>
                  <a:lnTo>
                    <a:pt x="79285" y="26909"/>
                  </a:lnTo>
                  <a:lnTo>
                    <a:pt x="68074" y="10957"/>
                  </a:lnTo>
                  <a:lnTo>
                    <a:pt x="49054" y="2307"/>
                  </a:lnTo>
                  <a:lnTo>
                    <a:pt x="37431" y="0"/>
                  </a:lnTo>
                  <a:lnTo>
                    <a:pt x="28513" y="1971"/>
                  </a:lnTo>
                  <a:lnTo>
                    <a:pt x="21397" y="6795"/>
                  </a:lnTo>
                  <a:lnTo>
                    <a:pt x="10371" y="22684"/>
                  </a:lnTo>
                  <a:lnTo>
                    <a:pt x="1571" y="45343"/>
                  </a:lnTo>
                  <a:lnTo>
                    <a:pt x="0" y="67892"/>
                  </a:lnTo>
                  <a:lnTo>
                    <a:pt x="5515" y="127637"/>
                  </a:lnTo>
                  <a:lnTo>
                    <a:pt x="20325" y="154415"/>
                  </a:lnTo>
                  <a:lnTo>
                    <a:pt x="32901" y="169791"/>
                  </a:lnTo>
                  <a:lnTo>
                    <a:pt x="39531" y="171318"/>
                  </a:lnTo>
                  <a:lnTo>
                    <a:pt x="46290" y="168826"/>
                  </a:lnTo>
                  <a:lnTo>
                    <a:pt x="73949" y="145200"/>
                  </a:lnTo>
                  <a:lnTo>
                    <a:pt x="89344" y="108146"/>
                  </a:lnTo>
                  <a:lnTo>
                    <a:pt x="97791" y="60987"/>
                  </a:lnTo>
                  <a:lnTo>
                    <a:pt x="100338" y="62517"/>
                  </a:lnTo>
                  <a:lnTo>
                    <a:pt x="118420" y="93005"/>
                  </a:lnTo>
                  <a:lnTo>
                    <a:pt x="134211" y="106233"/>
                  </a:lnTo>
                  <a:lnTo>
                    <a:pt x="150588" y="113672"/>
                  </a:lnTo>
                  <a:lnTo>
                    <a:pt x="156593" y="114018"/>
                  </a:lnTo>
                  <a:lnTo>
                    <a:pt x="172112" y="111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37077" y="1789844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8645" y="217257"/>
                  </a:lnTo>
                  <a:lnTo>
                    <a:pt x="28683" y="270556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278887" y="1737202"/>
            <a:ext cx="553072" cy="392884"/>
            <a:chOff x="1278887" y="1737202"/>
            <a:chExt cx="553072" cy="392884"/>
          </a:xfrm>
        </p:grpSpPr>
        <p:sp>
          <p:nvSpPr>
            <p:cNvPr id="79" name="Freeform 78"/>
            <p:cNvSpPr/>
            <p:nvPr/>
          </p:nvSpPr>
          <p:spPr>
            <a:xfrm>
              <a:off x="1278887" y="1737202"/>
              <a:ext cx="150239" cy="359852"/>
            </a:xfrm>
            <a:custGeom>
              <a:avLst/>
              <a:gdLst/>
              <a:ahLst/>
              <a:cxnLst/>
              <a:rect l="0" t="0" r="0" b="0"/>
              <a:pathLst>
                <a:path w="150239" h="359852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6073" y="125405"/>
                  </a:lnTo>
                  <a:lnTo>
                    <a:pt x="13787" y="179839"/>
                  </a:lnTo>
                  <a:lnTo>
                    <a:pt x="15657" y="235305"/>
                  </a:lnTo>
                  <a:lnTo>
                    <a:pt x="24390" y="297015"/>
                  </a:lnTo>
                  <a:lnTo>
                    <a:pt x="24474" y="315670"/>
                  </a:lnTo>
                  <a:lnTo>
                    <a:pt x="22858" y="315732"/>
                  </a:lnTo>
                  <a:lnTo>
                    <a:pt x="20611" y="312263"/>
                  </a:lnTo>
                  <a:lnTo>
                    <a:pt x="17449" y="285025"/>
                  </a:lnTo>
                  <a:lnTo>
                    <a:pt x="22101" y="252907"/>
                  </a:lnTo>
                  <a:lnTo>
                    <a:pt x="28296" y="245814"/>
                  </a:lnTo>
                  <a:lnTo>
                    <a:pt x="47656" y="237932"/>
                  </a:lnTo>
                  <a:lnTo>
                    <a:pt x="68739" y="237549"/>
                  </a:lnTo>
                  <a:lnTo>
                    <a:pt x="88638" y="242447"/>
                  </a:lnTo>
                  <a:lnTo>
                    <a:pt x="120477" y="264656"/>
                  </a:lnTo>
                  <a:lnTo>
                    <a:pt x="133859" y="279062"/>
                  </a:lnTo>
                  <a:lnTo>
                    <a:pt x="143707" y="297162"/>
                  </a:lnTo>
                  <a:lnTo>
                    <a:pt x="150238" y="332673"/>
                  </a:lnTo>
                  <a:lnTo>
                    <a:pt x="146475" y="342275"/>
                  </a:lnTo>
                  <a:lnTo>
                    <a:pt x="139288" y="349846"/>
                  </a:lnTo>
                  <a:lnTo>
                    <a:pt x="129817" y="356063"/>
                  </a:lnTo>
                  <a:lnTo>
                    <a:pt x="109934" y="359851"/>
                  </a:lnTo>
                  <a:lnTo>
                    <a:pt x="68575" y="352751"/>
                  </a:lnTo>
                  <a:lnTo>
                    <a:pt x="50740" y="340442"/>
                  </a:lnTo>
                  <a:lnTo>
                    <a:pt x="1611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78452" y="1989886"/>
              <a:ext cx="104790" cy="126516"/>
            </a:xfrm>
            <a:custGeom>
              <a:avLst/>
              <a:gdLst/>
              <a:ahLst/>
              <a:cxnLst/>
              <a:rect l="0" t="0" r="0" b="0"/>
              <a:pathLst>
                <a:path w="104790" h="126516">
                  <a:moveTo>
                    <a:pt x="6066" y="10528"/>
                  </a:moveTo>
                  <a:lnTo>
                    <a:pt x="0" y="42980"/>
                  </a:lnTo>
                  <a:lnTo>
                    <a:pt x="10625" y="94870"/>
                  </a:lnTo>
                  <a:lnTo>
                    <a:pt x="26004" y="120786"/>
                  </a:lnTo>
                  <a:lnTo>
                    <a:pt x="33396" y="124978"/>
                  </a:lnTo>
                  <a:lnTo>
                    <a:pt x="50968" y="126515"/>
                  </a:lnTo>
                  <a:lnTo>
                    <a:pt x="59397" y="122948"/>
                  </a:lnTo>
                  <a:lnTo>
                    <a:pt x="75002" y="109625"/>
                  </a:lnTo>
                  <a:lnTo>
                    <a:pt x="91352" y="82394"/>
                  </a:lnTo>
                  <a:lnTo>
                    <a:pt x="103605" y="46510"/>
                  </a:lnTo>
                  <a:lnTo>
                    <a:pt x="104789" y="26130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10860" y="1980483"/>
              <a:ext cx="221099" cy="149603"/>
            </a:xfrm>
            <a:custGeom>
              <a:avLst/>
              <a:gdLst/>
              <a:ahLst/>
              <a:cxnLst/>
              <a:rect l="0" t="0" r="0" b="0"/>
              <a:pathLst>
                <a:path w="221099" h="149603">
                  <a:moveTo>
                    <a:pt x="0" y="30460"/>
                  </a:moveTo>
                  <a:lnTo>
                    <a:pt x="17958" y="91570"/>
                  </a:lnTo>
                  <a:lnTo>
                    <a:pt x="36301" y="149602"/>
                  </a:lnTo>
                  <a:lnTo>
                    <a:pt x="33502" y="136731"/>
                  </a:lnTo>
                  <a:lnTo>
                    <a:pt x="31964" y="87933"/>
                  </a:lnTo>
                  <a:lnTo>
                    <a:pt x="34093" y="59513"/>
                  </a:lnTo>
                  <a:lnTo>
                    <a:pt x="42838" y="39083"/>
                  </a:lnTo>
                  <a:lnTo>
                    <a:pt x="48446" y="35038"/>
                  </a:lnTo>
                  <a:lnTo>
                    <a:pt x="54524" y="34682"/>
                  </a:lnTo>
                  <a:lnTo>
                    <a:pt x="67517" y="40525"/>
                  </a:lnTo>
                  <a:lnTo>
                    <a:pt x="81090" y="50921"/>
                  </a:lnTo>
                  <a:lnTo>
                    <a:pt x="96296" y="75517"/>
                  </a:lnTo>
                  <a:lnTo>
                    <a:pt x="99292" y="76875"/>
                  </a:lnTo>
                  <a:lnTo>
                    <a:pt x="101290" y="73102"/>
                  </a:lnTo>
                  <a:lnTo>
                    <a:pt x="114334" y="29143"/>
                  </a:lnTo>
                  <a:lnTo>
                    <a:pt x="125294" y="8817"/>
                  </a:lnTo>
                  <a:lnTo>
                    <a:pt x="132662" y="3163"/>
                  </a:lnTo>
                  <a:lnTo>
                    <a:pt x="141084" y="564"/>
                  </a:lnTo>
                  <a:lnTo>
                    <a:pt x="150208" y="0"/>
                  </a:lnTo>
                  <a:lnTo>
                    <a:pt x="157460" y="3135"/>
                  </a:lnTo>
                  <a:lnTo>
                    <a:pt x="187097" y="37346"/>
                  </a:lnTo>
                  <a:lnTo>
                    <a:pt x="201795" y="64086"/>
                  </a:lnTo>
                  <a:lnTo>
                    <a:pt x="217747" y="117050"/>
                  </a:lnTo>
                  <a:lnTo>
                    <a:pt x="221098" y="135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134266" y="1695088"/>
            <a:ext cx="4572388" cy="673824"/>
            <a:chOff x="2134266" y="1695088"/>
            <a:chExt cx="4572388" cy="673824"/>
          </a:xfrm>
        </p:grpSpPr>
        <p:sp>
          <p:nvSpPr>
            <p:cNvPr id="83" name="Freeform 82"/>
            <p:cNvSpPr/>
            <p:nvPr/>
          </p:nvSpPr>
          <p:spPr>
            <a:xfrm>
              <a:off x="2134266" y="1695088"/>
              <a:ext cx="160947" cy="379027"/>
            </a:xfrm>
            <a:custGeom>
              <a:avLst/>
              <a:gdLst/>
              <a:ahLst/>
              <a:cxnLst/>
              <a:rect l="0" t="0" r="0" b="0"/>
              <a:pathLst>
                <a:path w="160947" h="379027">
                  <a:moveTo>
                    <a:pt x="13547" y="0"/>
                  </a:moveTo>
                  <a:lnTo>
                    <a:pt x="2369" y="16767"/>
                  </a:lnTo>
                  <a:lnTo>
                    <a:pt x="0" y="34358"/>
                  </a:lnTo>
                  <a:lnTo>
                    <a:pt x="2422" y="85425"/>
                  </a:lnTo>
                  <a:lnTo>
                    <a:pt x="11306" y="144602"/>
                  </a:lnTo>
                  <a:lnTo>
                    <a:pt x="19772" y="194273"/>
                  </a:lnTo>
                  <a:lnTo>
                    <a:pt x="22801" y="244866"/>
                  </a:lnTo>
                  <a:lnTo>
                    <a:pt x="23824" y="304475"/>
                  </a:lnTo>
                  <a:lnTo>
                    <a:pt x="24042" y="364875"/>
                  </a:lnTo>
                  <a:lnTo>
                    <a:pt x="20950" y="334810"/>
                  </a:lnTo>
                  <a:lnTo>
                    <a:pt x="18007" y="314920"/>
                  </a:lnTo>
                  <a:lnTo>
                    <a:pt x="20598" y="294382"/>
                  </a:lnTo>
                  <a:lnTo>
                    <a:pt x="28769" y="276676"/>
                  </a:lnTo>
                  <a:lnTo>
                    <a:pt x="34224" y="268678"/>
                  </a:lnTo>
                  <a:lnTo>
                    <a:pt x="49643" y="256673"/>
                  </a:lnTo>
                  <a:lnTo>
                    <a:pt x="58668" y="251834"/>
                  </a:lnTo>
                  <a:lnTo>
                    <a:pt x="67024" y="250947"/>
                  </a:lnTo>
                  <a:lnTo>
                    <a:pt x="82548" y="256201"/>
                  </a:lnTo>
                  <a:lnTo>
                    <a:pt x="125747" y="291905"/>
                  </a:lnTo>
                  <a:lnTo>
                    <a:pt x="141288" y="318117"/>
                  </a:lnTo>
                  <a:lnTo>
                    <a:pt x="16094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40156" y="1947772"/>
              <a:ext cx="147616" cy="144413"/>
            </a:xfrm>
            <a:custGeom>
              <a:avLst/>
              <a:gdLst/>
              <a:ahLst/>
              <a:cxnLst/>
              <a:rect l="0" t="0" r="0" b="0"/>
              <a:pathLst>
                <a:path w="147616" h="144413">
                  <a:moveTo>
                    <a:pt x="91926" y="10528"/>
                  </a:moveTo>
                  <a:lnTo>
                    <a:pt x="75159" y="4939"/>
                  </a:lnTo>
                  <a:lnTo>
                    <a:pt x="57568" y="8434"/>
                  </a:lnTo>
                  <a:lnTo>
                    <a:pt x="31053" y="23556"/>
                  </a:lnTo>
                  <a:lnTo>
                    <a:pt x="16909" y="37375"/>
                  </a:lnTo>
                  <a:lnTo>
                    <a:pt x="6723" y="55216"/>
                  </a:lnTo>
                  <a:lnTo>
                    <a:pt x="0" y="90579"/>
                  </a:lnTo>
                  <a:lnTo>
                    <a:pt x="4667" y="110837"/>
                  </a:lnTo>
                  <a:lnTo>
                    <a:pt x="9187" y="119515"/>
                  </a:lnTo>
                  <a:lnTo>
                    <a:pt x="23568" y="132276"/>
                  </a:lnTo>
                  <a:lnTo>
                    <a:pt x="42828" y="140678"/>
                  </a:lnTo>
                  <a:lnTo>
                    <a:pt x="66985" y="144412"/>
                  </a:lnTo>
                  <a:lnTo>
                    <a:pt x="90200" y="139832"/>
                  </a:lnTo>
                  <a:lnTo>
                    <a:pt x="111046" y="128828"/>
                  </a:lnTo>
                  <a:lnTo>
                    <a:pt x="128110" y="112239"/>
                  </a:lnTo>
                  <a:lnTo>
                    <a:pt x="145282" y="83169"/>
                  </a:lnTo>
                  <a:lnTo>
                    <a:pt x="147615" y="62700"/>
                  </a:lnTo>
                  <a:lnTo>
                    <a:pt x="139581" y="20964"/>
                  </a:lnTo>
                  <a:lnTo>
                    <a:pt x="134225" y="13976"/>
                  </a:lnTo>
                  <a:lnTo>
                    <a:pt x="1024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58425" y="1810901"/>
              <a:ext cx="21057" cy="273742"/>
            </a:xfrm>
            <a:custGeom>
              <a:avLst/>
              <a:gdLst/>
              <a:ahLst/>
              <a:cxnLst/>
              <a:rect l="0" t="0" r="0" b="0"/>
              <a:pathLst>
                <a:path w="21057" h="273742">
                  <a:moveTo>
                    <a:pt x="0" y="0"/>
                  </a:moveTo>
                  <a:lnTo>
                    <a:pt x="0" y="58617"/>
                  </a:lnTo>
                  <a:lnTo>
                    <a:pt x="7235" y="120027"/>
                  </a:lnTo>
                  <a:lnTo>
                    <a:pt x="12997" y="175311"/>
                  </a:lnTo>
                  <a:lnTo>
                    <a:pt x="19995" y="237209"/>
                  </a:lnTo>
                  <a:lnTo>
                    <a:pt x="2105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67208" y="1753705"/>
              <a:ext cx="154430" cy="320491"/>
            </a:xfrm>
            <a:custGeom>
              <a:avLst/>
              <a:gdLst/>
              <a:ahLst/>
              <a:cxnLst/>
              <a:rect l="0" t="0" r="0" b="0"/>
              <a:pathLst>
                <a:path w="154430" h="320491">
                  <a:moveTo>
                    <a:pt x="80729" y="246709"/>
                  </a:moveTo>
                  <a:lnTo>
                    <a:pt x="71154" y="222662"/>
                  </a:lnTo>
                  <a:lnTo>
                    <a:pt x="60486" y="208336"/>
                  </a:lnTo>
                  <a:lnTo>
                    <a:pt x="52026" y="204749"/>
                  </a:lnTo>
                  <a:lnTo>
                    <a:pt x="30148" y="203884"/>
                  </a:lnTo>
                  <a:lnTo>
                    <a:pt x="21272" y="207630"/>
                  </a:lnTo>
                  <a:lnTo>
                    <a:pt x="8290" y="221152"/>
                  </a:lnTo>
                  <a:lnTo>
                    <a:pt x="1741" y="241979"/>
                  </a:lnTo>
                  <a:lnTo>
                    <a:pt x="0" y="265664"/>
                  </a:lnTo>
                  <a:lnTo>
                    <a:pt x="3126" y="287889"/>
                  </a:lnTo>
                  <a:lnTo>
                    <a:pt x="11534" y="306345"/>
                  </a:lnTo>
                  <a:lnTo>
                    <a:pt x="17051" y="314542"/>
                  </a:lnTo>
                  <a:lnTo>
                    <a:pt x="25409" y="318838"/>
                  </a:lnTo>
                  <a:lnTo>
                    <a:pt x="47174" y="320490"/>
                  </a:lnTo>
                  <a:lnTo>
                    <a:pt x="57189" y="316954"/>
                  </a:lnTo>
                  <a:lnTo>
                    <a:pt x="74557" y="303665"/>
                  </a:lnTo>
                  <a:lnTo>
                    <a:pt x="103600" y="259303"/>
                  </a:lnTo>
                  <a:lnTo>
                    <a:pt x="116622" y="225094"/>
                  </a:lnTo>
                  <a:lnTo>
                    <a:pt x="127613" y="164025"/>
                  </a:lnTo>
                  <a:lnTo>
                    <a:pt x="132235" y="112267"/>
                  </a:lnTo>
                  <a:lnTo>
                    <a:pt x="130028" y="56983"/>
                  </a:lnTo>
                  <a:lnTo>
                    <a:pt x="118673" y="6591"/>
                  </a:lnTo>
                  <a:lnTo>
                    <a:pt x="114214" y="1233"/>
                  </a:lnTo>
                  <a:lnTo>
                    <a:pt x="108902" y="0"/>
                  </a:lnTo>
                  <a:lnTo>
                    <a:pt x="103021" y="1518"/>
                  </a:lnTo>
                  <a:lnTo>
                    <a:pt x="99100" y="7209"/>
                  </a:lnTo>
                  <a:lnTo>
                    <a:pt x="93582" y="37576"/>
                  </a:lnTo>
                  <a:lnTo>
                    <a:pt x="91717" y="89759"/>
                  </a:lnTo>
                  <a:lnTo>
                    <a:pt x="96938" y="145127"/>
                  </a:lnTo>
                  <a:lnTo>
                    <a:pt x="101999" y="199954"/>
                  </a:lnTo>
                  <a:lnTo>
                    <a:pt x="116314" y="256626"/>
                  </a:lnTo>
                  <a:lnTo>
                    <a:pt x="137195" y="289656"/>
                  </a:lnTo>
                  <a:lnTo>
                    <a:pt x="154429" y="309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74158" y="1934470"/>
              <a:ext cx="134469" cy="139645"/>
            </a:xfrm>
            <a:custGeom>
              <a:avLst/>
              <a:gdLst/>
              <a:ahLst/>
              <a:cxnLst/>
              <a:rect l="0" t="0" r="0" b="0"/>
              <a:pathLst>
                <a:path w="134469" h="139645">
                  <a:moveTo>
                    <a:pt x="105406" y="13302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64920" y="761"/>
                  </a:lnTo>
                  <a:lnTo>
                    <a:pt x="32189" y="13355"/>
                  </a:lnTo>
                  <a:lnTo>
                    <a:pt x="5853" y="31905"/>
                  </a:lnTo>
                  <a:lnTo>
                    <a:pt x="1603" y="39742"/>
                  </a:lnTo>
                  <a:lnTo>
                    <a:pt x="0" y="57808"/>
                  </a:lnTo>
                  <a:lnTo>
                    <a:pt x="3550" y="65199"/>
                  </a:lnTo>
                  <a:lnTo>
                    <a:pt x="16853" y="76532"/>
                  </a:lnTo>
                  <a:lnTo>
                    <a:pt x="25314" y="78852"/>
                  </a:lnTo>
                  <a:lnTo>
                    <a:pt x="84712" y="85241"/>
                  </a:lnTo>
                  <a:lnTo>
                    <a:pt x="114873" y="95708"/>
                  </a:lnTo>
                  <a:lnTo>
                    <a:pt x="131450" y="106859"/>
                  </a:lnTo>
                  <a:lnTo>
                    <a:pt x="134468" y="113108"/>
                  </a:lnTo>
                  <a:lnTo>
                    <a:pt x="134139" y="119613"/>
                  </a:lnTo>
                  <a:lnTo>
                    <a:pt x="131581" y="126290"/>
                  </a:lnTo>
                  <a:lnTo>
                    <a:pt x="125196" y="130741"/>
                  </a:lnTo>
                  <a:lnTo>
                    <a:pt x="93852" y="137006"/>
                  </a:lnTo>
                  <a:lnTo>
                    <a:pt x="31707" y="139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59241" y="1831958"/>
              <a:ext cx="30936" cy="326385"/>
            </a:xfrm>
            <a:custGeom>
              <a:avLst/>
              <a:gdLst/>
              <a:ahLst/>
              <a:cxnLst/>
              <a:rect l="0" t="0" r="0" b="0"/>
              <a:pathLst>
                <a:path w="30936" h="326385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14041" y="215261"/>
                  </a:lnTo>
                  <a:lnTo>
                    <a:pt x="18521" y="263953"/>
                  </a:lnTo>
                  <a:lnTo>
                    <a:pt x="21204" y="316478"/>
                  </a:lnTo>
                  <a:lnTo>
                    <a:pt x="23278" y="320950"/>
                  </a:lnTo>
                  <a:lnTo>
                    <a:pt x="3093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03756" y="1800373"/>
              <a:ext cx="207478" cy="229602"/>
            </a:xfrm>
            <a:custGeom>
              <a:avLst/>
              <a:gdLst/>
              <a:ahLst/>
              <a:cxnLst/>
              <a:rect l="0" t="0" r="0" b="0"/>
              <a:pathLst>
                <a:path w="207478" h="229602">
                  <a:moveTo>
                    <a:pt x="207477" y="200041"/>
                  </a:moveTo>
                  <a:lnTo>
                    <a:pt x="158546" y="203161"/>
                  </a:lnTo>
                  <a:lnTo>
                    <a:pt x="110700" y="211494"/>
                  </a:lnTo>
                  <a:lnTo>
                    <a:pt x="53310" y="224790"/>
                  </a:lnTo>
                  <a:lnTo>
                    <a:pt x="13489" y="229601"/>
                  </a:lnTo>
                  <a:lnTo>
                    <a:pt x="5622" y="226767"/>
                  </a:lnTo>
                  <a:lnTo>
                    <a:pt x="1547" y="221367"/>
                  </a:lnTo>
                  <a:lnTo>
                    <a:pt x="0" y="214259"/>
                  </a:lnTo>
                  <a:lnTo>
                    <a:pt x="3412" y="187486"/>
                  </a:lnTo>
                  <a:lnTo>
                    <a:pt x="29811" y="133484"/>
                  </a:lnTo>
                  <a:lnTo>
                    <a:pt x="62591" y="74640"/>
                  </a:lnTo>
                  <a:lnTo>
                    <a:pt x="86588" y="14120"/>
                  </a:lnTo>
                  <a:lnTo>
                    <a:pt x="916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63917" y="1970236"/>
              <a:ext cx="118820" cy="329868"/>
            </a:xfrm>
            <a:custGeom>
              <a:avLst/>
              <a:gdLst/>
              <a:ahLst/>
              <a:cxnLst/>
              <a:rect l="0" t="0" r="0" b="0"/>
              <a:pathLst>
                <a:path w="118820" h="329868">
                  <a:moveTo>
                    <a:pt x="0" y="124935"/>
                  </a:moveTo>
                  <a:lnTo>
                    <a:pt x="0" y="179079"/>
                  </a:lnTo>
                  <a:lnTo>
                    <a:pt x="5589" y="234026"/>
                  </a:lnTo>
                  <a:lnTo>
                    <a:pt x="9553" y="297175"/>
                  </a:lnTo>
                  <a:lnTo>
                    <a:pt x="10239" y="329867"/>
                  </a:lnTo>
                  <a:lnTo>
                    <a:pt x="10490" y="271634"/>
                  </a:lnTo>
                  <a:lnTo>
                    <a:pt x="10517" y="221954"/>
                  </a:lnTo>
                  <a:lnTo>
                    <a:pt x="10525" y="170189"/>
                  </a:lnTo>
                  <a:lnTo>
                    <a:pt x="10528" y="117806"/>
                  </a:lnTo>
                  <a:lnTo>
                    <a:pt x="18934" y="64515"/>
                  </a:lnTo>
                  <a:lnTo>
                    <a:pt x="34978" y="20193"/>
                  </a:lnTo>
                  <a:lnTo>
                    <a:pt x="40866" y="9483"/>
                  </a:lnTo>
                  <a:lnTo>
                    <a:pt x="49471" y="3514"/>
                  </a:lnTo>
                  <a:lnTo>
                    <a:pt x="71510" y="0"/>
                  </a:lnTo>
                  <a:lnTo>
                    <a:pt x="90664" y="5457"/>
                  </a:lnTo>
                  <a:lnTo>
                    <a:pt x="99047" y="10188"/>
                  </a:lnTo>
                  <a:lnTo>
                    <a:pt x="111481" y="24803"/>
                  </a:lnTo>
                  <a:lnTo>
                    <a:pt x="116435" y="33614"/>
                  </a:lnTo>
                  <a:lnTo>
                    <a:pt x="118819" y="55882"/>
                  </a:lnTo>
                  <a:lnTo>
                    <a:pt x="114810" y="79037"/>
                  </a:lnTo>
                  <a:lnTo>
                    <a:pt x="105228" y="97126"/>
                  </a:lnTo>
                  <a:lnTo>
                    <a:pt x="90052" y="109846"/>
                  </a:lnTo>
                  <a:lnTo>
                    <a:pt x="81092" y="114875"/>
                  </a:lnTo>
                  <a:lnTo>
                    <a:pt x="61777" y="117344"/>
                  </a:lnTo>
                  <a:lnTo>
                    <a:pt x="31585" y="114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85015" y="197935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74487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53805" y="1961227"/>
              <a:ext cx="141781" cy="136692"/>
            </a:xfrm>
            <a:custGeom>
              <a:avLst/>
              <a:gdLst/>
              <a:ahLst/>
              <a:cxnLst/>
              <a:rect l="0" t="0" r="0" b="0"/>
              <a:pathLst>
                <a:path w="141781" h="136692">
                  <a:moveTo>
                    <a:pt x="78609" y="18130"/>
                  </a:moveTo>
                  <a:lnTo>
                    <a:pt x="67431" y="6952"/>
                  </a:lnTo>
                  <a:lnTo>
                    <a:pt x="49465" y="1464"/>
                  </a:lnTo>
                  <a:lnTo>
                    <a:pt x="38123" y="0"/>
                  </a:lnTo>
                  <a:lnTo>
                    <a:pt x="28221" y="2534"/>
                  </a:lnTo>
                  <a:lnTo>
                    <a:pt x="10981" y="14708"/>
                  </a:lnTo>
                  <a:lnTo>
                    <a:pt x="1759" y="38056"/>
                  </a:lnTo>
                  <a:lnTo>
                    <a:pt x="0" y="65591"/>
                  </a:lnTo>
                  <a:lnTo>
                    <a:pt x="7017" y="89527"/>
                  </a:lnTo>
                  <a:lnTo>
                    <a:pt x="24121" y="117144"/>
                  </a:lnTo>
                  <a:lnTo>
                    <a:pt x="43474" y="129596"/>
                  </a:lnTo>
                  <a:lnTo>
                    <a:pt x="66503" y="136691"/>
                  </a:lnTo>
                  <a:lnTo>
                    <a:pt x="99199" y="134108"/>
                  </a:lnTo>
                  <a:lnTo>
                    <a:pt x="141780" y="12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90342" y="1800373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6544"/>
                  </a:lnTo>
                  <a:lnTo>
                    <a:pt x="3119" y="230903"/>
                  </a:lnTo>
                  <a:lnTo>
                    <a:pt x="8333" y="280935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06114" y="192671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60127" y="1170"/>
                  </a:lnTo>
                  <a:lnTo>
                    <a:pt x="25614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01592" y="1979357"/>
              <a:ext cx="109849" cy="153167"/>
            </a:xfrm>
            <a:custGeom>
              <a:avLst/>
              <a:gdLst/>
              <a:ahLst/>
              <a:cxnLst/>
              <a:rect l="0" t="0" r="0" b="0"/>
              <a:pathLst>
                <a:path w="109849" h="153167">
                  <a:moveTo>
                    <a:pt x="15092" y="10529"/>
                  </a:moveTo>
                  <a:lnTo>
                    <a:pt x="438" y="54491"/>
                  </a:lnTo>
                  <a:lnTo>
                    <a:pt x="0" y="74521"/>
                  </a:lnTo>
                  <a:lnTo>
                    <a:pt x="9251" y="115976"/>
                  </a:lnTo>
                  <a:lnTo>
                    <a:pt x="24540" y="141858"/>
                  </a:lnTo>
                  <a:lnTo>
                    <a:pt x="33089" y="147214"/>
                  </a:lnTo>
                  <a:lnTo>
                    <a:pt x="55066" y="153166"/>
                  </a:lnTo>
                  <a:lnTo>
                    <a:pt x="65138" y="151244"/>
                  </a:lnTo>
                  <a:lnTo>
                    <a:pt x="82568" y="139749"/>
                  </a:lnTo>
                  <a:lnTo>
                    <a:pt x="94994" y="119823"/>
                  </a:lnTo>
                  <a:lnTo>
                    <a:pt x="103246" y="95369"/>
                  </a:lnTo>
                  <a:lnTo>
                    <a:pt x="108544" y="41542"/>
                  </a:lnTo>
                  <a:lnTo>
                    <a:pt x="1098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53554" y="1937243"/>
              <a:ext cx="105286" cy="164839"/>
            </a:xfrm>
            <a:custGeom>
              <a:avLst/>
              <a:gdLst/>
              <a:ahLst/>
              <a:cxnLst/>
              <a:rect l="0" t="0" r="0" b="0"/>
              <a:pathLst>
                <a:path w="105286" h="164839">
                  <a:moveTo>
                    <a:pt x="0" y="63171"/>
                  </a:moveTo>
                  <a:lnTo>
                    <a:pt x="25194" y="117046"/>
                  </a:lnTo>
                  <a:lnTo>
                    <a:pt x="44664" y="155051"/>
                  </a:lnTo>
                  <a:lnTo>
                    <a:pt x="50833" y="163029"/>
                  </a:lnTo>
                  <a:lnTo>
                    <a:pt x="53776" y="164838"/>
                  </a:lnTo>
                  <a:lnTo>
                    <a:pt x="54568" y="162535"/>
                  </a:lnTo>
                  <a:lnTo>
                    <a:pt x="51159" y="149447"/>
                  </a:lnTo>
                  <a:lnTo>
                    <a:pt x="29036" y="95257"/>
                  </a:lnTo>
                  <a:lnTo>
                    <a:pt x="29011" y="57730"/>
                  </a:lnTo>
                  <a:lnTo>
                    <a:pt x="42001" y="22564"/>
                  </a:lnTo>
                  <a:lnTo>
                    <a:pt x="50228" y="15043"/>
                  </a:lnTo>
                  <a:lnTo>
                    <a:pt x="80653" y="44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00953" y="1924199"/>
              <a:ext cx="105102" cy="149916"/>
            </a:xfrm>
            <a:custGeom>
              <a:avLst/>
              <a:gdLst/>
              <a:ahLst/>
              <a:cxnLst/>
              <a:rect l="0" t="0" r="0" b="0"/>
              <a:pathLst>
                <a:path w="105102" h="149916">
                  <a:moveTo>
                    <a:pt x="0" y="34101"/>
                  </a:moveTo>
                  <a:lnTo>
                    <a:pt x="17981" y="49742"/>
                  </a:lnTo>
                  <a:lnTo>
                    <a:pt x="34898" y="57820"/>
                  </a:lnTo>
                  <a:lnTo>
                    <a:pt x="57234" y="59071"/>
                  </a:lnTo>
                  <a:lnTo>
                    <a:pt x="80420" y="54558"/>
                  </a:lnTo>
                  <a:lnTo>
                    <a:pt x="98523" y="44753"/>
                  </a:lnTo>
                  <a:lnTo>
                    <a:pt x="103117" y="37693"/>
                  </a:lnTo>
                  <a:lnTo>
                    <a:pt x="105101" y="20490"/>
                  </a:lnTo>
                  <a:lnTo>
                    <a:pt x="101653" y="13328"/>
                  </a:lnTo>
                  <a:lnTo>
                    <a:pt x="88463" y="2252"/>
                  </a:lnTo>
                  <a:lnTo>
                    <a:pt x="80032" y="0"/>
                  </a:lnTo>
                  <a:lnTo>
                    <a:pt x="61306" y="618"/>
                  </a:lnTo>
                  <a:lnTo>
                    <a:pt x="31033" y="13132"/>
                  </a:lnTo>
                  <a:lnTo>
                    <a:pt x="16522" y="28291"/>
                  </a:lnTo>
                  <a:lnTo>
                    <a:pt x="11015" y="37247"/>
                  </a:lnTo>
                  <a:lnTo>
                    <a:pt x="3264" y="77797"/>
                  </a:lnTo>
                  <a:lnTo>
                    <a:pt x="7690" y="103824"/>
                  </a:lnTo>
                  <a:lnTo>
                    <a:pt x="18625" y="125921"/>
                  </a:lnTo>
                  <a:lnTo>
                    <a:pt x="35184" y="143540"/>
                  </a:lnTo>
                  <a:lnTo>
                    <a:pt x="44513" y="148004"/>
                  </a:lnTo>
                  <a:lnTo>
                    <a:pt x="94756" y="149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96543" y="1910597"/>
              <a:ext cx="113693" cy="195103"/>
            </a:xfrm>
            <a:custGeom>
              <a:avLst/>
              <a:gdLst/>
              <a:ahLst/>
              <a:cxnLst/>
              <a:rect l="0" t="0" r="0" b="0"/>
              <a:pathLst>
                <a:path w="113693" h="195103">
                  <a:moveTo>
                    <a:pt x="88680" y="5589"/>
                  </a:moveTo>
                  <a:lnTo>
                    <a:pt x="71912" y="0"/>
                  </a:lnTo>
                  <a:lnTo>
                    <a:pt x="54321" y="375"/>
                  </a:lnTo>
                  <a:lnTo>
                    <a:pt x="34805" y="5612"/>
                  </a:lnTo>
                  <a:lnTo>
                    <a:pt x="14433" y="15738"/>
                  </a:lnTo>
                  <a:lnTo>
                    <a:pt x="7596" y="24053"/>
                  </a:lnTo>
                  <a:lnTo>
                    <a:pt x="0" y="45771"/>
                  </a:lnTo>
                  <a:lnTo>
                    <a:pt x="314" y="55774"/>
                  </a:lnTo>
                  <a:lnTo>
                    <a:pt x="6902" y="73127"/>
                  </a:lnTo>
                  <a:lnTo>
                    <a:pt x="29354" y="96050"/>
                  </a:lnTo>
                  <a:lnTo>
                    <a:pt x="51394" y="104286"/>
                  </a:lnTo>
                  <a:lnTo>
                    <a:pt x="75618" y="110286"/>
                  </a:lnTo>
                  <a:lnTo>
                    <a:pt x="98082" y="120751"/>
                  </a:lnTo>
                  <a:lnTo>
                    <a:pt x="105476" y="129157"/>
                  </a:lnTo>
                  <a:lnTo>
                    <a:pt x="113692" y="150975"/>
                  </a:lnTo>
                  <a:lnTo>
                    <a:pt x="113544" y="161005"/>
                  </a:lnTo>
                  <a:lnTo>
                    <a:pt x="107139" y="178388"/>
                  </a:lnTo>
                  <a:lnTo>
                    <a:pt x="99816" y="183959"/>
                  </a:lnTo>
                  <a:lnTo>
                    <a:pt x="69492" y="191801"/>
                  </a:lnTo>
                  <a:lnTo>
                    <a:pt x="36037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79979" y="2137285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52642" y="0"/>
                  </a:moveTo>
                  <a:lnTo>
                    <a:pt x="52642" y="58616"/>
                  </a:lnTo>
                  <a:lnTo>
                    <a:pt x="49133" y="68323"/>
                  </a:lnTo>
                  <a:lnTo>
                    <a:pt x="35875" y="82228"/>
                  </a:lnTo>
                  <a:lnTo>
                    <a:pt x="21404" y="8918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06362" y="1747730"/>
              <a:ext cx="160340" cy="368498"/>
            </a:xfrm>
            <a:custGeom>
              <a:avLst/>
              <a:gdLst/>
              <a:ahLst/>
              <a:cxnLst/>
              <a:rect l="0" t="0" r="0" b="0"/>
              <a:pathLst>
                <a:path w="160340" h="368498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4" y="181550"/>
                  </a:lnTo>
                  <a:lnTo>
                    <a:pt x="10095" y="244092"/>
                  </a:lnTo>
                  <a:lnTo>
                    <a:pt x="10443" y="301506"/>
                  </a:lnTo>
                  <a:lnTo>
                    <a:pt x="9334" y="335650"/>
                  </a:lnTo>
                  <a:lnTo>
                    <a:pt x="7392" y="336071"/>
                  </a:lnTo>
                  <a:lnTo>
                    <a:pt x="4928" y="332842"/>
                  </a:lnTo>
                  <a:lnTo>
                    <a:pt x="5310" y="319895"/>
                  </a:lnTo>
                  <a:lnTo>
                    <a:pt x="10549" y="302443"/>
                  </a:lnTo>
                  <a:lnTo>
                    <a:pt x="39532" y="252304"/>
                  </a:lnTo>
                  <a:lnTo>
                    <a:pt x="48582" y="245412"/>
                  </a:lnTo>
                  <a:lnTo>
                    <a:pt x="71115" y="237754"/>
                  </a:lnTo>
                  <a:lnTo>
                    <a:pt x="93608" y="240589"/>
                  </a:lnTo>
                  <a:lnTo>
                    <a:pt x="115303" y="250818"/>
                  </a:lnTo>
                  <a:lnTo>
                    <a:pt x="144908" y="276308"/>
                  </a:lnTo>
                  <a:lnTo>
                    <a:pt x="157211" y="295939"/>
                  </a:lnTo>
                  <a:lnTo>
                    <a:pt x="160339" y="319482"/>
                  </a:lnTo>
                  <a:lnTo>
                    <a:pt x="15792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98539" y="1946168"/>
              <a:ext cx="88874" cy="151266"/>
            </a:xfrm>
            <a:custGeom>
              <a:avLst/>
              <a:gdLst/>
              <a:ahLst/>
              <a:cxnLst/>
              <a:rect l="0" t="0" r="0" b="0"/>
              <a:pathLst>
                <a:path w="88874" h="151266">
                  <a:moveTo>
                    <a:pt x="71036" y="12132"/>
                  </a:moveTo>
                  <a:lnTo>
                    <a:pt x="59857" y="954"/>
                  </a:lnTo>
                  <a:lnTo>
                    <a:pt x="54225" y="0"/>
                  </a:lnTo>
                  <a:lnTo>
                    <a:pt x="48130" y="1705"/>
                  </a:lnTo>
                  <a:lnTo>
                    <a:pt x="41727" y="5180"/>
                  </a:lnTo>
                  <a:lnTo>
                    <a:pt x="21538" y="26840"/>
                  </a:lnTo>
                  <a:lnTo>
                    <a:pt x="6327" y="55484"/>
                  </a:lnTo>
                  <a:lnTo>
                    <a:pt x="0" y="91788"/>
                  </a:lnTo>
                  <a:lnTo>
                    <a:pt x="4759" y="115385"/>
                  </a:lnTo>
                  <a:lnTo>
                    <a:pt x="9304" y="126591"/>
                  </a:lnTo>
                  <a:lnTo>
                    <a:pt x="23713" y="142161"/>
                  </a:lnTo>
                  <a:lnTo>
                    <a:pt x="32468" y="147951"/>
                  </a:lnTo>
                  <a:lnTo>
                    <a:pt x="51555" y="151265"/>
                  </a:lnTo>
                  <a:lnTo>
                    <a:pt x="61558" y="150511"/>
                  </a:lnTo>
                  <a:lnTo>
                    <a:pt x="69397" y="145329"/>
                  </a:lnTo>
                  <a:lnTo>
                    <a:pt x="81226" y="127093"/>
                  </a:lnTo>
                  <a:lnTo>
                    <a:pt x="88873" y="90518"/>
                  </a:lnTo>
                  <a:lnTo>
                    <a:pt x="83052" y="38577"/>
                  </a:lnTo>
                  <a:lnTo>
                    <a:pt x="71036" y="1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32746" y="1937243"/>
              <a:ext cx="202261" cy="164029"/>
            </a:xfrm>
            <a:custGeom>
              <a:avLst/>
              <a:gdLst/>
              <a:ahLst/>
              <a:cxnLst/>
              <a:rect l="0" t="0" r="0" b="0"/>
              <a:pathLst>
                <a:path w="202261" h="164029">
                  <a:moveTo>
                    <a:pt x="0" y="21057"/>
                  </a:moveTo>
                  <a:lnTo>
                    <a:pt x="0" y="79674"/>
                  </a:lnTo>
                  <a:lnTo>
                    <a:pt x="2339" y="131508"/>
                  </a:lnTo>
                  <a:lnTo>
                    <a:pt x="11178" y="150475"/>
                  </a:lnTo>
                  <a:lnTo>
                    <a:pt x="19150" y="155299"/>
                  </a:lnTo>
                  <a:lnTo>
                    <a:pt x="40486" y="157539"/>
                  </a:lnTo>
                  <a:lnTo>
                    <a:pt x="49218" y="154159"/>
                  </a:lnTo>
                  <a:lnTo>
                    <a:pt x="62038" y="141045"/>
                  </a:lnTo>
                  <a:lnTo>
                    <a:pt x="68516" y="120399"/>
                  </a:lnTo>
                  <a:lnTo>
                    <a:pt x="70244" y="108342"/>
                  </a:lnTo>
                  <a:lnTo>
                    <a:pt x="72565" y="103813"/>
                  </a:lnTo>
                  <a:lnTo>
                    <a:pt x="75283" y="104304"/>
                  </a:lnTo>
                  <a:lnTo>
                    <a:pt x="81422" y="114208"/>
                  </a:lnTo>
                  <a:lnTo>
                    <a:pt x="98015" y="146042"/>
                  </a:lnTo>
                  <a:lnTo>
                    <a:pt x="103948" y="153513"/>
                  </a:lnTo>
                  <a:lnTo>
                    <a:pt x="123018" y="161815"/>
                  </a:lnTo>
                  <a:lnTo>
                    <a:pt x="134654" y="164028"/>
                  </a:lnTo>
                  <a:lnTo>
                    <a:pt x="156942" y="160249"/>
                  </a:lnTo>
                  <a:lnTo>
                    <a:pt x="167799" y="155966"/>
                  </a:lnTo>
                  <a:lnTo>
                    <a:pt x="176207" y="148431"/>
                  </a:lnTo>
                  <a:lnTo>
                    <a:pt x="198105" y="105836"/>
                  </a:lnTo>
                  <a:lnTo>
                    <a:pt x="202260" y="95124"/>
                  </a:lnTo>
                  <a:lnTo>
                    <a:pt x="201692" y="39414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90714" y="1949588"/>
              <a:ext cx="200043" cy="145584"/>
            </a:xfrm>
            <a:custGeom>
              <a:avLst/>
              <a:gdLst/>
              <a:ahLst/>
              <a:cxnLst/>
              <a:rect l="0" t="0" r="0" b="0"/>
              <a:pathLst>
                <a:path w="200043" h="145584">
                  <a:moveTo>
                    <a:pt x="1" y="50826"/>
                  </a:moveTo>
                  <a:lnTo>
                    <a:pt x="0" y="108090"/>
                  </a:lnTo>
                  <a:lnTo>
                    <a:pt x="0" y="128919"/>
                  </a:lnTo>
                  <a:lnTo>
                    <a:pt x="1171" y="72851"/>
                  </a:lnTo>
                  <a:lnTo>
                    <a:pt x="14655" y="10457"/>
                  </a:lnTo>
                  <a:lnTo>
                    <a:pt x="20299" y="4026"/>
                  </a:lnTo>
                  <a:lnTo>
                    <a:pt x="27570" y="909"/>
                  </a:lnTo>
                  <a:lnTo>
                    <a:pt x="35928" y="0"/>
                  </a:lnTo>
                  <a:lnTo>
                    <a:pt x="43839" y="2904"/>
                  </a:lnTo>
                  <a:lnTo>
                    <a:pt x="58869" y="15490"/>
                  </a:lnTo>
                  <a:lnTo>
                    <a:pt x="74895" y="42306"/>
                  </a:lnTo>
                  <a:lnTo>
                    <a:pt x="87052" y="72478"/>
                  </a:lnTo>
                  <a:lnTo>
                    <a:pt x="89621" y="74620"/>
                  </a:lnTo>
                  <a:lnTo>
                    <a:pt x="91333" y="71368"/>
                  </a:lnTo>
                  <a:lnTo>
                    <a:pt x="99670" y="38116"/>
                  </a:lnTo>
                  <a:lnTo>
                    <a:pt x="114800" y="13655"/>
                  </a:lnTo>
                  <a:lnTo>
                    <a:pt x="122157" y="9667"/>
                  </a:lnTo>
                  <a:lnTo>
                    <a:pt x="139690" y="8357"/>
                  </a:lnTo>
                  <a:lnTo>
                    <a:pt x="156061" y="14793"/>
                  </a:lnTo>
                  <a:lnTo>
                    <a:pt x="163702" y="19785"/>
                  </a:lnTo>
                  <a:lnTo>
                    <a:pt x="175313" y="37810"/>
                  </a:lnTo>
                  <a:lnTo>
                    <a:pt x="194879" y="93782"/>
                  </a:lnTo>
                  <a:lnTo>
                    <a:pt x="200042" y="145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35908" y="1959680"/>
              <a:ext cx="165419" cy="146044"/>
            </a:xfrm>
            <a:custGeom>
              <a:avLst/>
              <a:gdLst/>
              <a:ahLst/>
              <a:cxnLst/>
              <a:rect l="0" t="0" r="0" b="0"/>
              <a:pathLst>
                <a:path w="165419" h="146044">
                  <a:moveTo>
                    <a:pt x="81190" y="124962"/>
                  </a:moveTo>
                  <a:lnTo>
                    <a:pt x="89524" y="87484"/>
                  </a:lnTo>
                  <a:lnTo>
                    <a:pt x="87949" y="52636"/>
                  </a:lnTo>
                  <a:lnTo>
                    <a:pt x="81854" y="30816"/>
                  </a:lnTo>
                  <a:lnTo>
                    <a:pt x="71346" y="9420"/>
                  </a:lnTo>
                  <a:lnTo>
                    <a:pt x="64099" y="3480"/>
                  </a:lnTo>
                  <a:lnTo>
                    <a:pt x="55758" y="691"/>
                  </a:lnTo>
                  <a:lnTo>
                    <a:pt x="46688" y="0"/>
                  </a:lnTo>
                  <a:lnTo>
                    <a:pt x="30371" y="5473"/>
                  </a:lnTo>
                  <a:lnTo>
                    <a:pt x="22744" y="10208"/>
                  </a:lnTo>
                  <a:lnTo>
                    <a:pt x="11150" y="27947"/>
                  </a:lnTo>
                  <a:lnTo>
                    <a:pt x="3268" y="51429"/>
                  </a:lnTo>
                  <a:lnTo>
                    <a:pt x="0" y="89786"/>
                  </a:lnTo>
                  <a:lnTo>
                    <a:pt x="3381" y="112838"/>
                  </a:lnTo>
                  <a:lnTo>
                    <a:pt x="11904" y="131662"/>
                  </a:lnTo>
                  <a:lnTo>
                    <a:pt x="17451" y="139957"/>
                  </a:lnTo>
                  <a:lnTo>
                    <a:pt x="24659" y="144317"/>
                  </a:lnTo>
                  <a:lnTo>
                    <a:pt x="42027" y="146043"/>
                  </a:lnTo>
                  <a:lnTo>
                    <a:pt x="49232" y="142525"/>
                  </a:lnTo>
                  <a:lnTo>
                    <a:pt x="60357" y="129258"/>
                  </a:lnTo>
                  <a:lnTo>
                    <a:pt x="84411" y="71772"/>
                  </a:lnTo>
                  <a:lnTo>
                    <a:pt x="88017" y="68445"/>
                  </a:lnTo>
                  <a:lnTo>
                    <a:pt x="91591" y="69737"/>
                  </a:lnTo>
                  <a:lnTo>
                    <a:pt x="98680" y="80530"/>
                  </a:lnTo>
                  <a:lnTo>
                    <a:pt x="115883" y="112936"/>
                  </a:lnTo>
                  <a:lnTo>
                    <a:pt x="121866" y="120454"/>
                  </a:lnTo>
                  <a:lnTo>
                    <a:pt x="137873" y="128808"/>
                  </a:lnTo>
                  <a:lnTo>
                    <a:pt x="165418" y="135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01800" y="1961163"/>
              <a:ext cx="104811" cy="155065"/>
            </a:xfrm>
            <a:custGeom>
              <a:avLst/>
              <a:gdLst/>
              <a:ahLst/>
              <a:cxnLst/>
              <a:rect l="0" t="0" r="0" b="0"/>
              <a:pathLst>
                <a:path w="104811" h="155065">
                  <a:moveTo>
                    <a:pt x="10054" y="39251"/>
                  </a:moveTo>
                  <a:lnTo>
                    <a:pt x="2818" y="66807"/>
                  </a:lnTo>
                  <a:lnTo>
                    <a:pt x="3296" y="119910"/>
                  </a:lnTo>
                  <a:lnTo>
                    <a:pt x="5881" y="135931"/>
                  </a:lnTo>
                  <a:lnTo>
                    <a:pt x="4932" y="135290"/>
                  </a:lnTo>
                  <a:lnTo>
                    <a:pt x="3130" y="131353"/>
                  </a:lnTo>
                  <a:lnTo>
                    <a:pt x="0" y="78705"/>
                  </a:lnTo>
                  <a:lnTo>
                    <a:pt x="5209" y="30277"/>
                  </a:lnTo>
                  <a:lnTo>
                    <a:pt x="19797" y="3187"/>
                  </a:lnTo>
                  <a:lnTo>
                    <a:pt x="25908" y="0"/>
                  </a:lnTo>
                  <a:lnTo>
                    <a:pt x="32321" y="216"/>
                  </a:lnTo>
                  <a:lnTo>
                    <a:pt x="45687" y="6694"/>
                  </a:lnTo>
                  <a:lnTo>
                    <a:pt x="59426" y="17372"/>
                  </a:lnTo>
                  <a:lnTo>
                    <a:pt x="92257" y="71689"/>
                  </a:lnTo>
                  <a:lnTo>
                    <a:pt x="101091" y="108264"/>
                  </a:lnTo>
                  <a:lnTo>
                    <a:pt x="104810" y="155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69782" y="2010943"/>
              <a:ext cx="52644" cy="105285"/>
            </a:xfrm>
            <a:custGeom>
              <a:avLst/>
              <a:gdLst/>
              <a:ahLst/>
              <a:cxnLst/>
              <a:rect l="0" t="0" r="0" b="0"/>
              <a:pathLst>
                <a:path w="52644" h="105285">
                  <a:moveTo>
                    <a:pt x="0" y="0"/>
                  </a:moveTo>
                  <a:lnTo>
                    <a:pt x="14573" y="51025"/>
                  </a:lnTo>
                  <a:lnTo>
                    <a:pt x="52643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17140" y="1979357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189513" y="0"/>
                  </a:moveTo>
                  <a:lnTo>
                    <a:pt x="160204" y="34898"/>
                  </a:lnTo>
                  <a:lnTo>
                    <a:pt x="129299" y="92997"/>
                  </a:lnTo>
                  <a:lnTo>
                    <a:pt x="101948" y="154403"/>
                  </a:lnTo>
                  <a:lnTo>
                    <a:pt x="78716" y="205584"/>
                  </a:lnTo>
                  <a:lnTo>
                    <a:pt x="52203" y="260148"/>
                  </a:lnTo>
                  <a:lnTo>
                    <a:pt x="27296" y="320362"/>
                  </a:lnTo>
                  <a:lnTo>
                    <a:pt x="6085" y="36917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927751" y="1842487"/>
            <a:ext cx="2924475" cy="492390"/>
            <a:chOff x="6927751" y="1842487"/>
            <a:chExt cx="2924475" cy="492390"/>
          </a:xfrm>
        </p:grpSpPr>
        <p:sp>
          <p:nvSpPr>
            <p:cNvPr id="110" name="Freeform 109"/>
            <p:cNvSpPr/>
            <p:nvPr/>
          </p:nvSpPr>
          <p:spPr>
            <a:xfrm>
              <a:off x="6927751" y="1907713"/>
              <a:ext cx="109077" cy="427164"/>
            </a:xfrm>
            <a:custGeom>
              <a:avLst/>
              <a:gdLst/>
              <a:ahLst/>
              <a:cxnLst/>
              <a:rect l="0" t="0" r="0" b="0"/>
              <a:pathLst>
                <a:path w="109077" h="427164">
                  <a:moveTo>
                    <a:pt x="0" y="92701"/>
                  </a:moveTo>
                  <a:lnTo>
                    <a:pt x="0" y="151318"/>
                  </a:lnTo>
                  <a:lnTo>
                    <a:pt x="8406" y="206662"/>
                  </a:lnTo>
                  <a:lnTo>
                    <a:pt x="16788" y="255669"/>
                  </a:lnTo>
                  <a:lnTo>
                    <a:pt x="19793" y="306064"/>
                  </a:lnTo>
                  <a:lnTo>
                    <a:pt x="20807" y="365607"/>
                  </a:lnTo>
                  <a:lnTo>
                    <a:pt x="21024" y="427163"/>
                  </a:lnTo>
                  <a:lnTo>
                    <a:pt x="21055" y="364245"/>
                  </a:lnTo>
                  <a:lnTo>
                    <a:pt x="13822" y="303198"/>
                  </a:lnTo>
                  <a:lnTo>
                    <a:pt x="8059" y="249921"/>
                  </a:lnTo>
                  <a:lnTo>
                    <a:pt x="1592" y="188747"/>
                  </a:lnTo>
                  <a:lnTo>
                    <a:pt x="7551" y="127574"/>
                  </a:lnTo>
                  <a:lnTo>
                    <a:pt x="10816" y="78727"/>
                  </a:lnTo>
                  <a:lnTo>
                    <a:pt x="21807" y="22827"/>
                  </a:lnTo>
                  <a:lnTo>
                    <a:pt x="25067" y="11023"/>
                  </a:lnTo>
                  <a:lnTo>
                    <a:pt x="30749" y="4324"/>
                  </a:lnTo>
                  <a:lnTo>
                    <a:pt x="38047" y="1028"/>
                  </a:lnTo>
                  <a:lnTo>
                    <a:pt x="46422" y="0"/>
                  </a:lnTo>
                  <a:lnTo>
                    <a:pt x="65085" y="5097"/>
                  </a:lnTo>
                  <a:lnTo>
                    <a:pt x="74975" y="9732"/>
                  </a:lnTo>
                  <a:lnTo>
                    <a:pt x="89085" y="27360"/>
                  </a:lnTo>
                  <a:lnTo>
                    <a:pt x="107674" y="76805"/>
                  </a:lnTo>
                  <a:lnTo>
                    <a:pt x="109076" y="100844"/>
                  </a:lnTo>
                  <a:lnTo>
                    <a:pt x="104630" y="123226"/>
                  </a:lnTo>
                  <a:lnTo>
                    <a:pt x="94856" y="144872"/>
                  </a:lnTo>
                  <a:lnTo>
                    <a:pt x="70609" y="171200"/>
                  </a:lnTo>
                  <a:lnTo>
                    <a:pt x="48149" y="180232"/>
                  </a:lnTo>
                  <a:lnTo>
                    <a:pt x="26079" y="183077"/>
                  </a:lnTo>
                  <a:lnTo>
                    <a:pt x="0" y="176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76490" y="1948008"/>
              <a:ext cx="125003" cy="134822"/>
            </a:xfrm>
            <a:custGeom>
              <a:avLst/>
              <a:gdLst/>
              <a:ahLst/>
              <a:cxnLst/>
              <a:rect l="0" t="0" r="0" b="0"/>
              <a:pathLst>
                <a:path w="125003" h="134822">
                  <a:moveTo>
                    <a:pt x="82888" y="94520"/>
                  </a:moveTo>
                  <a:lnTo>
                    <a:pt x="77298" y="35903"/>
                  </a:lnTo>
                  <a:lnTo>
                    <a:pt x="68315" y="15436"/>
                  </a:lnTo>
                  <a:lnTo>
                    <a:pt x="62644" y="6702"/>
                  </a:lnTo>
                  <a:lnTo>
                    <a:pt x="55354" y="2050"/>
                  </a:lnTo>
                  <a:lnTo>
                    <a:pt x="37895" y="0"/>
                  </a:lnTo>
                  <a:lnTo>
                    <a:pt x="29496" y="3431"/>
                  </a:lnTo>
                  <a:lnTo>
                    <a:pt x="13925" y="16601"/>
                  </a:lnTo>
                  <a:lnTo>
                    <a:pt x="5444" y="37273"/>
                  </a:lnTo>
                  <a:lnTo>
                    <a:pt x="0" y="88671"/>
                  </a:lnTo>
                  <a:lnTo>
                    <a:pt x="4646" y="124373"/>
                  </a:lnTo>
                  <a:lnTo>
                    <a:pt x="9670" y="130799"/>
                  </a:lnTo>
                  <a:lnTo>
                    <a:pt x="16528" y="133914"/>
                  </a:lnTo>
                  <a:lnTo>
                    <a:pt x="24610" y="134821"/>
                  </a:lnTo>
                  <a:lnTo>
                    <a:pt x="32338" y="131916"/>
                  </a:lnTo>
                  <a:lnTo>
                    <a:pt x="47164" y="119329"/>
                  </a:lnTo>
                  <a:lnTo>
                    <a:pt x="63074" y="86923"/>
                  </a:lnTo>
                  <a:lnTo>
                    <a:pt x="68509" y="82437"/>
                  </a:lnTo>
                  <a:lnTo>
                    <a:pt x="74471" y="82955"/>
                  </a:lnTo>
                  <a:lnTo>
                    <a:pt x="125002" y="105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22549" y="1934273"/>
              <a:ext cx="155847" cy="327758"/>
            </a:xfrm>
            <a:custGeom>
              <a:avLst/>
              <a:gdLst/>
              <a:ahLst/>
              <a:cxnLst/>
              <a:rect l="0" t="0" r="0" b="0"/>
              <a:pathLst>
                <a:path w="155847" h="327758">
                  <a:moveTo>
                    <a:pt x="105285" y="97727"/>
                  </a:moveTo>
                  <a:lnTo>
                    <a:pt x="113618" y="60249"/>
                  </a:lnTo>
                  <a:lnTo>
                    <a:pt x="114350" y="48175"/>
                  </a:lnTo>
                  <a:lnTo>
                    <a:pt x="108924" y="28520"/>
                  </a:lnTo>
                  <a:lnTo>
                    <a:pt x="104202" y="20004"/>
                  </a:lnTo>
                  <a:lnTo>
                    <a:pt x="89596" y="7421"/>
                  </a:lnTo>
                  <a:lnTo>
                    <a:pt x="80787" y="2428"/>
                  </a:lnTo>
                  <a:lnTo>
                    <a:pt x="61642" y="0"/>
                  </a:lnTo>
                  <a:lnTo>
                    <a:pt x="51623" y="990"/>
                  </a:lnTo>
                  <a:lnTo>
                    <a:pt x="43774" y="5159"/>
                  </a:lnTo>
                  <a:lnTo>
                    <a:pt x="31934" y="19151"/>
                  </a:lnTo>
                  <a:lnTo>
                    <a:pt x="18691" y="46759"/>
                  </a:lnTo>
                  <a:lnTo>
                    <a:pt x="17276" y="66885"/>
                  </a:lnTo>
                  <a:lnTo>
                    <a:pt x="21716" y="86359"/>
                  </a:lnTo>
                  <a:lnTo>
                    <a:pt x="31488" y="102813"/>
                  </a:lnTo>
                  <a:lnTo>
                    <a:pt x="38540" y="106967"/>
                  </a:lnTo>
                  <a:lnTo>
                    <a:pt x="55733" y="108462"/>
                  </a:lnTo>
                  <a:lnTo>
                    <a:pt x="71954" y="102108"/>
                  </a:lnTo>
                  <a:lnTo>
                    <a:pt x="79554" y="97138"/>
                  </a:lnTo>
                  <a:lnTo>
                    <a:pt x="91120" y="82257"/>
                  </a:lnTo>
                  <a:lnTo>
                    <a:pt x="95841" y="73376"/>
                  </a:lnTo>
                  <a:lnTo>
                    <a:pt x="100159" y="72134"/>
                  </a:lnTo>
                  <a:lnTo>
                    <a:pt x="104206" y="75986"/>
                  </a:lnTo>
                  <a:lnTo>
                    <a:pt x="122691" y="128485"/>
                  </a:lnTo>
                  <a:lnTo>
                    <a:pt x="136843" y="182485"/>
                  </a:lnTo>
                  <a:lnTo>
                    <a:pt x="150903" y="238211"/>
                  </a:lnTo>
                  <a:lnTo>
                    <a:pt x="155846" y="280252"/>
                  </a:lnTo>
                  <a:lnTo>
                    <a:pt x="153030" y="291939"/>
                  </a:lnTo>
                  <a:lnTo>
                    <a:pt x="140543" y="311165"/>
                  </a:lnTo>
                  <a:lnTo>
                    <a:pt x="117055" y="321270"/>
                  </a:lnTo>
                  <a:lnTo>
                    <a:pt x="59907" y="327757"/>
                  </a:lnTo>
                  <a:lnTo>
                    <a:pt x="0" y="3188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98211" y="1904066"/>
              <a:ext cx="108609" cy="204694"/>
            </a:xfrm>
            <a:custGeom>
              <a:avLst/>
              <a:gdLst/>
              <a:ahLst/>
              <a:cxnLst/>
              <a:rect l="0" t="0" r="0" b="0"/>
              <a:pathLst>
                <a:path w="108609" h="204694">
                  <a:moveTo>
                    <a:pt x="13851" y="96348"/>
                  </a:moveTo>
                  <a:lnTo>
                    <a:pt x="56543" y="93228"/>
                  </a:lnTo>
                  <a:lnTo>
                    <a:pt x="76109" y="86773"/>
                  </a:lnTo>
                  <a:lnTo>
                    <a:pt x="92604" y="76105"/>
                  </a:lnTo>
                  <a:lnTo>
                    <a:pt x="96768" y="67645"/>
                  </a:lnTo>
                  <a:lnTo>
                    <a:pt x="98277" y="45766"/>
                  </a:lnTo>
                  <a:lnTo>
                    <a:pt x="91927" y="26684"/>
                  </a:lnTo>
                  <a:lnTo>
                    <a:pt x="86960" y="18320"/>
                  </a:lnTo>
                  <a:lnTo>
                    <a:pt x="72080" y="5907"/>
                  </a:lnTo>
                  <a:lnTo>
                    <a:pt x="63199" y="959"/>
                  </a:lnTo>
                  <a:lnTo>
                    <a:pt x="54938" y="0"/>
                  </a:lnTo>
                  <a:lnTo>
                    <a:pt x="39521" y="5174"/>
                  </a:lnTo>
                  <a:lnTo>
                    <a:pt x="17688" y="21240"/>
                  </a:lnTo>
                  <a:lnTo>
                    <a:pt x="1990" y="46408"/>
                  </a:lnTo>
                  <a:lnTo>
                    <a:pt x="0" y="72203"/>
                  </a:lnTo>
                  <a:lnTo>
                    <a:pt x="8256" y="125244"/>
                  </a:lnTo>
                  <a:lnTo>
                    <a:pt x="22322" y="168346"/>
                  </a:lnTo>
                  <a:lnTo>
                    <a:pt x="33604" y="185279"/>
                  </a:lnTo>
                  <a:lnTo>
                    <a:pt x="49536" y="197484"/>
                  </a:lnTo>
                  <a:lnTo>
                    <a:pt x="58698" y="202377"/>
                  </a:lnTo>
                  <a:lnTo>
                    <a:pt x="78237" y="204693"/>
                  </a:lnTo>
                  <a:lnTo>
                    <a:pt x="95109" y="201823"/>
                  </a:lnTo>
                  <a:lnTo>
                    <a:pt x="99609" y="199420"/>
                  </a:lnTo>
                  <a:lnTo>
                    <a:pt x="108608" y="191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548428" y="1918950"/>
              <a:ext cx="114786" cy="162579"/>
            </a:xfrm>
            <a:custGeom>
              <a:avLst/>
              <a:gdLst/>
              <a:ahLst/>
              <a:cxnLst/>
              <a:rect l="0" t="0" r="0" b="0"/>
              <a:pathLst>
                <a:path w="114786" h="162579">
                  <a:moveTo>
                    <a:pt x="105790" y="39350"/>
                  </a:moveTo>
                  <a:lnTo>
                    <a:pt x="100200" y="22583"/>
                  </a:lnTo>
                  <a:lnTo>
                    <a:pt x="88098" y="11231"/>
                  </a:lnTo>
                  <a:lnTo>
                    <a:pt x="69851" y="3456"/>
                  </a:lnTo>
                  <a:lnTo>
                    <a:pt x="46143" y="0"/>
                  </a:lnTo>
                  <a:lnTo>
                    <a:pt x="26247" y="4704"/>
                  </a:lnTo>
                  <a:lnTo>
                    <a:pt x="17666" y="9234"/>
                  </a:lnTo>
                  <a:lnTo>
                    <a:pt x="5012" y="23625"/>
                  </a:lnTo>
                  <a:lnTo>
                    <a:pt x="0" y="32376"/>
                  </a:lnTo>
                  <a:lnTo>
                    <a:pt x="168" y="39380"/>
                  </a:lnTo>
                  <a:lnTo>
                    <a:pt x="3790" y="45219"/>
                  </a:lnTo>
                  <a:lnTo>
                    <a:pt x="17172" y="54827"/>
                  </a:lnTo>
                  <a:lnTo>
                    <a:pt x="73573" y="78943"/>
                  </a:lnTo>
                  <a:lnTo>
                    <a:pt x="112264" y="110132"/>
                  </a:lnTo>
                  <a:lnTo>
                    <a:pt x="114785" y="118124"/>
                  </a:lnTo>
                  <a:lnTo>
                    <a:pt x="111347" y="136362"/>
                  </a:lnTo>
                  <a:lnTo>
                    <a:pt x="105985" y="143799"/>
                  </a:lnTo>
                  <a:lnTo>
                    <a:pt x="90668" y="155182"/>
                  </a:lnTo>
                  <a:lnTo>
                    <a:pt x="56726" y="162578"/>
                  </a:lnTo>
                  <a:lnTo>
                    <a:pt x="505" y="155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57186" y="1968829"/>
              <a:ext cx="183346" cy="137842"/>
            </a:xfrm>
            <a:custGeom>
              <a:avLst/>
              <a:gdLst/>
              <a:ahLst/>
              <a:cxnLst/>
              <a:rect l="0" t="0" r="0" b="0"/>
              <a:pathLst>
                <a:path w="183346" h="137842">
                  <a:moveTo>
                    <a:pt x="18130" y="0"/>
                  </a:moveTo>
                  <a:lnTo>
                    <a:pt x="6951" y="16767"/>
                  </a:lnTo>
                  <a:lnTo>
                    <a:pt x="0" y="49551"/>
                  </a:lnTo>
                  <a:lnTo>
                    <a:pt x="3529" y="83312"/>
                  </a:lnTo>
                  <a:lnTo>
                    <a:pt x="17573" y="115542"/>
                  </a:lnTo>
                  <a:lnTo>
                    <a:pt x="23608" y="120311"/>
                  </a:lnTo>
                  <a:lnTo>
                    <a:pt x="29971" y="121152"/>
                  </a:lnTo>
                  <a:lnTo>
                    <a:pt x="36553" y="119372"/>
                  </a:lnTo>
                  <a:lnTo>
                    <a:pt x="50104" y="108036"/>
                  </a:lnTo>
                  <a:lnTo>
                    <a:pt x="56993" y="100100"/>
                  </a:lnTo>
                  <a:lnTo>
                    <a:pt x="64648" y="78804"/>
                  </a:lnTo>
                  <a:lnTo>
                    <a:pt x="66690" y="66574"/>
                  </a:lnTo>
                  <a:lnTo>
                    <a:pt x="69220" y="61930"/>
                  </a:lnTo>
                  <a:lnTo>
                    <a:pt x="72077" y="62343"/>
                  </a:lnTo>
                  <a:lnTo>
                    <a:pt x="78371" y="72162"/>
                  </a:lnTo>
                  <a:lnTo>
                    <a:pt x="101004" y="116997"/>
                  </a:lnTo>
                  <a:lnTo>
                    <a:pt x="116965" y="131157"/>
                  </a:lnTo>
                  <a:lnTo>
                    <a:pt x="126133" y="136571"/>
                  </a:lnTo>
                  <a:lnTo>
                    <a:pt x="135756" y="137841"/>
                  </a:lnTo>
                  <a:lnTo>
                    <a:pt x="155806" y="133012"/>
                  </a:lnTo>
                  <a:lnTo>
                    <a:pt x="170177" y="119948"/>
                  </a:lnTo>
                  <a:lnTo>
                    <a:pt x="175646" y="111550"/>
                  </a:lnTo>
                  <a:lnTo>
                    <a:pt x="183345" y="77375"/>
                  </a:lnTo>
                  <a:lnTo>
                    <a:pt x="177826" y="27780"/>
                  </a:lnTo>
                  <a:lnTo>
                    <a:pt x="176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88813" y="2000414"/>
              <a:ext cx="18131" cy="105286"/>
            </a:xfrm>
            <a:custGeom>
              <a:avLst/>
              <a:gdLst/>
              <a:ahLst/>
              <a:cxnLst/>
              <a:rect l="0" t="0" r="0" b="0"/>
              <a:pathLst>
                <a:path w="18131" h="105286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7602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85886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95633" y="1842487"/>
              <a:ext cx="6068" cy="252685"/>
            </a:xfrm>
            <a:custGeom>
              <a:avLst/>
              <a:gdLst/>
              <a:ahLst/>
              <a:cxnLst/>
              <a:rect l="0" t="0" r="0" b="0"/>
              <a:pathLst>
                <a:path w="6068" h="252685">
                  <a:moveTo>
                    <a:pt x="6067" y="0"/>
                  </a:moveTo>
                  <a:lnTo>
                    <a:pt x="6067" y="58616"/>
                  </a:lnTo>
                  <a:lnTo>
                    <a:pt x="6067" y="110174"/>
                  </a:lnTo>
                  <a:lnTo>
                    <a:pt x="0" y="166432"/>
                  </a:lnTo>
                  <a:lnTo>
                    <a:pt x="4522" y="218272"/>
                  </a:lnTo>
                  <a:lnTo>
                    <a:pt x="606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64870" y="1853015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5214"/>
                  </a:lnTo>
                  <a:lnTo>
                    <a:pt x="7236" y="217015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28091" y="1853015"/>
              <a:ext cx="118931" cy="259971"/>
            </a:xfrm>
            <a:custGeom>
              <a:avLst/>
              <a:gdLst/>
              <a:ahLst/>
              <a:cxnLst/>
              <a:rect l="0" t="0" r="0" b="0"/>
              <a:pathLst>
                <a:path w="118931" h="259971">
                  <a:moveTo>
                    <a:pt x="10520" y="0"/>
                  </a:moveTo>
                  <a:lnTo>
                    <a:pt x="1455" y="58617"/>
                  </a:lnTo>
                  <a:lnTo>
                    <a:pt x="281" y="112791"/>
                  </a:lnTo>
                  <a:lnTo>
                    <a:pt x="48" y="168552"/>
                  </a:lnTo>
                  <a:lnTo>
                    <a:pt x="0" y="229300"/>
                  </a:lnTo>
                  <a:lnTo>
                    <a:pt x="1164" y="214690"/>
                  </a:lnTo>
                  <a:lnTo>
                    <a:pt x="9567" y="188784"/>
                  </a:lnTo>
                  <a:lnTo>
                    <a:pt x="20236" y="173201"/>
                  </a:lnTo>
                  <a:lnTo>
                    <a:pt x="35895" y="161596"/>
                  </a:lnTo>
                  <a:lnTo>
                    <a:pt x="44984" y="156864"/>
                  </a:lnTo>
                  <a:lnTo>
                    <a:pt x="54553" y="156049"/>
                  </a:lnTo>
                  <a:lnTo>
                    <a:pt x="74544" y="161382"/>
                  </a:lnTo>
                  <a:lnTo>
                    <a:pt x="99940" y="177538"/>
                  </a:lnTo>
                  <a:lnTo>
                    <a:pt x="111873" y="193550"/>
                  </a:lnTo>
                  <a:lnTo>
                    <a:pt x="116693" y="202733"/>
                  </a:lnTo>
                  <a:lnTo>
                    <a:pt x="118930" y="222294"/>
                  </a:lnTo>
                  <a:lnTo>
                    <a:pt x="117888" y="232424"/>
                  </a:lnTo>
                  <a:lnTo>
                    <a:pt x="113684" y="240347"/>
                  </a:lnTo>
                  <a:lnTo>
                    <a:pt x="99655" y="252270"/>
                  </a:lnTo>
                  <a:lnTo>
                    <a:pt x="66437" y="259970"/>
                  </a:lnTo>
                  <a:lnTo>
                    <a:pt x="1052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680225" y="1987316"/>
              <a:ext cx="123046" cy="181555"/>
            </a:xfrm>
            <a:custGeom>
              <a:avLst/>
              <a:gdLst/>
              <a:ahLst/>
              <a:cxnLst/>
              <a:rect l="0" t="0" r="0" b="0"/>
              <a:pathLst>
                <a:path w="123046" h="181555">
                  <a:moveTo>
                    <a:pt x="16313" y="86798"/>
                  </a:moveTo>
                  <a:lnTo>
                    <a:pt x="74931" y="86798"/>
                  </a:lnTo>
                  <a:lnTo>
                    <a:pt x="95398" y="80558"/>
                  </a:lnTo>
                  <a:lnTo>
                    <a:pt x="104131" y="75619"/>
                  </a:lnTo>
                  <a:lnTo>
                    <a:pt x="116955" y="60772"/>
                  </a:lnTo>
                  <a:lnTo>
                    <a:pt x="122012" y="51900"/>
                  </a:lnTo>
                  <a:lnTo>
                    <a:pt x="123045" y="42475"/>
                  </a:lnTo>
                  <a:lnTo>
                    <a:pt x="117952" y="22645"/>
                  </a:lnTo>
                  <a:lnTo>
                    <a:pt x="104770" y="8373"/>
                  </a:lnTo>
                  <a:lnTo>
                    <a:pt x="96342" y="2929"/>
                  </a:lnTo>
                  <a:lnTo>
                    <a:pt x="77618" y="0"/>
                  </a:lnTo>
                  <a:lnTo>
                    <a:pt x="57598" y="3767"/>
                  </a:lnTo>
                  <a:lnTo>
                    <a:pt x="37001" y="13240"/>
                  </a:lnTo>
                  <a:lnTo>
                    <a:pt x="19269" y="31489"/>
                  </a:lnTo>
                  <a:lnTo>
                    <a:pt x="5929" y="55197"/>
                  </a:lnTo>
                  <a:lnTo>
                    <a:pt x="0" y="81332"/>
                  </a:lnTo>
                  <a:lnTo>
                    <a:pt x="3603" y="105425"/>
                  </a:lnTo>
                  <a:lnTo>
                    <a:pt x="18787" y="135601"/>
                  </a:lnTo>
                  <a:lnTo>
                    <a:pt x="32621" y="150602"/>
                  </a:lnTo>
                  <a:lnTo>
                    <a:pt x="80246" y="173694"/>
                  </a:lnTo>
                  <a:lnTo>
                    <a:pt x="111070" y="181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004925" y="1882637"/>
              <a:ext cx="91698" cy="317819"/>
            </a:xfrm>
            <a:custGeom>
              <a:avLst/>
              <a:gdLst/>
              <a:ahLst/>
              <a:cxnLst/>
              <a:rect l="0" t="0" r="0" b="0"/>
              <a:pathLst>
                <a:path w="91698" h="317819">
                  <a:moveTo>
                    <a:pt x="49582" y="317818"/>
                  </a:moveTo>
                  <a:lnTo>
                    <a:pt x="32794" y="262774"/>
                  </a:lnTo>
                  <a:lnTo>
                    <a:pt x="23499" y="203306"/>
                  </a:lnTo>
                  <a:lnTo>
                    <a:pt x="10678" y="144507"/>
                  </a:lnTo>
                  <a:lnTo>
                    <a:pt x="0" y="83499"/>
                  </a:lnTo>
                  <a:lnTo>
                    <a:pt x="966" y="38990"/>
                  </a:lnTo>
                  <a:lnTo>
                    <a:pt x="3133" y="26648"/>
                  </a:lnTo>
                  <a:lnTo>
                    <a:pt x="8088" y="17250"/>
                  </a:lnTo>
                  <a:lnTo>
                    <a:pt x="22952" y="3688"/>
                  </a:lnTo>
                  <a:lnTo>
                    <a:pt x="44376" y="0"/>
                  </a:lnTo>
                  <a:lnTo>
                    <a:pt x="91697" y="1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59751" y="2053057"/>
              <a:ext cx="136872" cy="19160"/>
            </a:xfrm>
            <a:custGeom>
              <a:avLst/>
              <a:gdLst/>
              <a:ahLst/>
              <a:cxnLst/>
              <a:rect l="0" t="0" r="0" b="0"/>
              <a:pathLst>
                <a:path w="136872" h="19160">
                  <a:moveTo>
                    <a:pt x="136871" y="0"/>
                  </a:moveTo>
                  <a:lnTo>
                    <a:pt x="83843" y="14654"/>
                  </a:lnTo>
                  <a:lnTo>
                    <a:pt x="46939" y="191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138735" y="207411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4" y="48930"/>
                  </a:lnTo>
                  <a:lnTo>
                    <a:pt x="12998" y="874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170321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254549" y="1884601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8333" y="60383"/>
                  </a:lnTo>
                  <a:lnTo>
                    <a:pt x="12998" y="118107"/>
                  </a:lnTo>
                  <a:lnTo>
                    <a:pt x="18669" y="179664"/>
                  </a:lnTo>
                  <a:lnTo>
                    <a:pt x="23469" y="232998"/>
                  </a:lnTo>
                  <a:lnTo>
                    <a:pt x="29982" y="288050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338777" y="189512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300"/>
                  </a:lnTo>
                  <a:lnTo>
                    <a:pt x="11410" y="235660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380891" y="2010722"/>
              <a:ext cx="87060" cy="189734"/>
            </a:xfrm>
            <a:custGeom>
              <a:avLst/>
              <a:gdLst/>
              <a:ahLst/>
              <a:cxnLst/>
              <a:rect l="0" t="0" r="0" b="0"/>
              <a:pathLst>
                <a:path w="87060" h="189734">
                  <a:moveTo>
                    <a:pt x="0" y="137091"/>
                  </a:moveTo>
                  <a:lnTo>
                    <a:pt x="62462" y="79526"/>
                  </a:lnTo>
                  <a:lnTo>
                    <a:pt x="82701" y="41362"/>
                  </a:lnTo>
                  <a:lnTo>
                    <a:pt x="86720" y="31158"/>
                  </a:lnTo>
                  <a:lnTo>
                    <a:pt x="87059" y="22015"/>
                  </a:lnTo>
                  <a:lnTo>
                    <a:pt x="81197" y="5618"/>
                  </a:lnTo>
                  <a:lnTo>
                    <a:pt x="75189" y="1479"/>
                  </a:lnTo>
                  <a:lnTo>
                    <a:pt x="59153" y="0"/>
                  </a:lnTo>
                  <a:lnTo>
                    <a:pt x="52303" y="3583"/>
                  </a:lnTo>
                  <a:lnTo>
                    <a:pt x="41574" y="16923"/>
                  </a:lnTo>
                  <a:lnTo>
                    <a:pt x="28956" y="44164"/>
                  </a:lnTo>
                  <a:lnTo>
                    <a:pt x="23397" y="80051"/>
                  </a:lnTo>
                  <a:lnTo>
                    <a:pt x="29925" y="125694"/>
                  </a:lnTo>
                  <a:lnTo>
                    <a:pt x="40322" y="156721"/>
                  </a:lnTo>
                  <a:lnTo>
                    <a:pt x="56531" y="178912"/>
                  </a:lnTo>
                  <a:lnTo>
                    <a:pt x="73700" y="189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530122" y="1862536"/>
              <a:ext cx="135040" cy="374721"/>
            </a:xfrm>
            <a:custGeom>
              <a:avLst/>
              <a:gdLst/>
              <a:ahLst/>
              <a:cxnLst/>
              <a:rect l="0" t="0" r="0" b="0"/>
              <a:pathLst>
                <a:path w="135040" h="374721">
                  <a:moveTo>
                    <a:pt x="61339" y="295806"/>
                  </a:moveTo>
                  <a:lnTo>
                    <a:pt x="66928" y="279038"/>
                  </a:lnTo>
                  <a:lnTo>
                    <a:pt x="64815" y="246254"/>
                  </a:lnTo>
                  <a:lnTo>
                    <a:pt x="56780" y="212493"/>
                  </a:lnTo>
                  <a:lnTo>
                    <a:pt x="50111" y="206339"/>
                  </a:lnTo>
                  <a:lnTo>
                    <a:pt x="40986" y="203406"/>
                  </a:lnTo>
                  <a:lnTo>
                    <a:pt x="30223" y="202620"/>
                  </a:lnTo>
                  <a:lnTo>
                    <a:pt x="21877" y="206776"/>
                  </a:lnTo>
                  <a:lnTo>
                    <a:pt x="9486" y="223871"/>
                  </a:lnTo>
                  <a:lnTo>
                    <a:pt x="1521" y="259804"/>
                  </a:lnTo>
                  <a:lnTo>
                    <a:pt x="0" y="312697"/>
                  </a:lnTo>
                  <a:lnTo>
                    <a:pt x="7939" y="347214"/>
                  </a:lnTo>
                  <a:lnTo>
                    <a:pt x="18499" y="368957"/>
                  </a:lnTo>
                  <a:lnTo>
                    <a:pt x="24590" y="373819"/>
                  </a:lnTo>
                  <a:lnTo>
                    <a:pt x="30990" y="374720"/>
                  </a:lnTo>
                  <a:lnTo>
                    <a:pt x="44341" y="369483"/>
                  </a:lnTo>
                  <a:lnTo>
                    <a:pt x="58074" y="359357"/>
                  </a:lnTo>
                  <a:lnTo>
                    <a:pt x="68857" y="340818"/>
                  </a:lnTo>
                  <a:lnTo>
                    <a:pt x="89018" y="282149"/>
                  </a:lnTo>
                  <a:lnTo>
                    <a:pt x="98656" y="228588"/>
                  </a:lnTo>
                  <a:lnTo>
                    <a:pt x="103202" y="168265"/>
                  </a:lnTo>
                  <a:lnTo>
                    <a:pt x="109098" y="109447"/>
                  </a:lnTo>
                  <a:lnTo>
                    <a:pt x="104914" y="53233"/>
                  </a:lnTo>
                  <a:lnTo>
                    <a:pt x="98153" y="3005"/>
                  </a:lnTo>
                  <a:lnTo>
                    <a:pt x="95240" y="0"/>
                  </a:lnTo>
                  <a:lnTo>
                    <a:pt x="92128" y="2675"/>
                  </a:lnTo>
                  <a:lnTo>
                    <a:pt x="88884" y="9138"/>
                  </a:lnTo>
                  <a:lnTo>
                    <a:pt x="83678" y="61538"/>
                  </a:lnTo>
                  <a:lnTo>
                    <a:pt x="83946" y="113439"/>
                  </a:lnTo>
                  <a:lnTo>
                    <a:pt x="88154" y="156652"/>
                  </a:lnTo>
                  <a:lnTo>
                    <a:pt x="91511" y="215840"/>
                  </a:lnTo>
                  <a:lnTo>
                    <a:pt x="102221" y="278667"/>
                  </a:lnTo>
                  <a:lnTo>
                    <a:pt x="122533" y="319846"/>
                  </a:lnTo>
                  <a:lnTo>
                    <a:pt x="135039" y="337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749388" y="1879011"/>
              <a:ext cx="102838" cy="195104"/>
            </a:xfrm>
            <a:custGeom>
              <a:avLst/>
              <a:gdLst/>
              <a:ahLst/>
              <a:cxnLst/>
              <a:rect l="0" t="0" r="0" b="0"/>
              <a:pathLst>
                <a:path w="102838" h="195104">
                  <a:moveTo>
                    <a:pt x="0" y="5590"/>
                  </a:moveTo>
                  <a:lnTo>
                    <a:pt x="16768" y="0"/>
                  </a:lnTo>
                  <a:lnTo>
                    <a:pt x="34358" y="376"/>
                  </a:lnTo>
                  <a:lnTo>
                    <a:pt x="53875" y="5612"/>
                  </a:lnTo>
                  <a:lnTo>
                    <a:pt x="91881" y="28037"/>
                  </a:lnTo>
                  <a:lnTo>
                    <a:pt x="99858" y="34593"/>
                  </a:lnTo>
                  <a:lnTo>
                    <a:pt x="102837" y="41303"/>
                  </a:lnTo>
                  <a:lnTo>
                    <a:pt x="102484" y="48116"/>
                  </a:lnTo>
                  <a:lnTo>
                    <a:pt x="99908" y="54997"/>
                  </a:lnTo>
                  <a:lnTo>
                    <a:pt x="87688" y="65763"/>
                  </a:lnTo>
                  <a:lnTo>
                    <a:pt x="56835" y="87796"/>
                  </a:lnTo>
                  <a:lnTo>
                    <a:pt x="48658" y="107246"/>
                  </a:lnTo>
                  <a:lnTo>
                    <a:pt x="42976" y="167935"/>
                  </a:lnTo>
                  <a:lnTo>
                    <a:pt x="42115" y="19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812559" y="217939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231626" y="2653181"/>
            <a:ext cx="9500458" cy="600169"/>
            <a:chOff x="231626" y="2653181"/>
            <a:chExt cx="9500458" cy="600169"/>
          </a:xfrm>
        </p:grpSpPr>
        <p:sp>
          <p:nvSpPr>
            <p:cNvPr id="133" name="Freeform 132"/>
            <p:cNvSpPr/>
            <p:nvPr/>
          </p:nvSpPr>
          <p:spPr>
            <a:xfrm>
              <a:off x="231626" y="2716352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0"/>
                  </a:lnTo>
                  <a:lnTo>
                    <a:pt x="18645" y="224772"/>
                  </a:lnTo>
                  <a:lnTo>
                    <a:pt x="28402" y="276129"/>
                  </a:lnTo>
                  <a:lnTo>
                    <a:pt x="39059" y="335997"/>
                  </a:lnTo>
                  <a:lnTo>
                    <a:pt x="48948" y="395066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1668" y="2695295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6305" y="158736"/>
                  </a:lnTo>
                  <a:lnTo>
                    <a:pt x="15136" y="216405"/>
                  </a:lnTo>
                  <a:lnTo>
                    <a:pt x="25477" y="273464"/>
                  </a:lnTo>
                  <a:lnTo>
                    <a:pt x="35365" y="323832"/>
                  </a:lnTo>
                  <a:lnTo>
                    <a:pt x="40114" y="375800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6383" y="2958507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0" y="3120"/>
                  </a:lnTo>
                  <a:lnTo>
                    <a:pt x="2412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54060" y="2958507"/>
              <a:ext cx="116910" cy="148005"/>
            </a:xfrm>
            <a:custGeom>
              <a:avLst/>
              <a:gdLst/>
              <a:ahLst/>
              <a:cxnLst/>
              <a:rect l="0" t="0" r="0" b="0"/>
              <a:pathLst>
                <a:path w="116910" h="148005">
                  <a:moveTo>
                    <a:pt x="77649" y="0"/>
                  </a:moveTo>
                  <a:lnTo>
                    <a:pt x="55293" y="1"/>
                  </a:lnTo>
                  <a:lnTo>
                    <a:pt x="38077" y="6240"/>
                  </a:lnTo>
                  <a:lnTo>
                    <a:pt x="30211" y="11179"/>
                  </a:lnTo>
                  <a:lnTo>
                    <a:pt x="18351" y="26026"/>
                  </a:lnTo>
                  <a:lnTo>
                    <a:pt x="1205" y="64153"/>
                  </a:lnTo>
                  <a:lnTo>
                    <a:pt x="0" y="84665"/>
                  </a:lnTo>
                  <a:lnTo>
                    <a:pt x="4534" y="104309"/>
                  </a:lnTo>
                  <a:lnTo>
                    <a:pt x="14348" y="120839"/>
                  </a:lnTo>
                  <a:lnTo>
                    <a:pt x="38616" y="143299"/>
                  </a:lnTo>
                  <a:lnTo>
                    <a:pt x="48118" y="147006"/>
                  </a:lnTo>
                  <a:lnTo>
                    <a:pt x="68034" y="148004"/>
                  </a:lnTo>
                  <a:lnTo>
                    <a:pt x="85464" y="141429"/>
                  </a:lnTo>
                  <a:lnTo>
                    <a:pt x="93388" y="136400"/>
                  </a:lnTo>
                  <a:lnTo>
                    <a:pt x="105311" y="118334"/>
                  </a:lnTo>
                  <a:lnTo>
                    <a:pt x="113340" y="94707"/>
                  </a:lnTo>
                  <a:lnTo>
                    <a:pt x="116909" y="68609"/>
                  </a:lnTo>
                  <a:lnTo>
                    <a:pt x="112255" y="47650"/>
                  </a:lnTo>
                  <a:lnTo>
                    <a:pt x="881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4880" y="2916393"/>
              <a:ext cx="237742" cy="155395"/>
            </a:xfrm>
            <a:custGeom>
              <a:avLst/>
              <a:gdLst/>
              <a:ahLst/>
              <a:cxnLst/>
              <a:rect l="0" t="0" r="0" b="0"/>
              <a:pathLst>
                <a:path w="237742" h="155395">
                  <a:moveTo>
                    <a:pt x="0" y="42114"/>
                  </a:moveTo>
                  <a:lnTo>
                    <a:pt x="3120" y="84806"/>
                  </a:lnTo>
                  <a:lnTo>
                    <a:pt x="14573" y="115985"/>
                  </a:lnTo>
                  <a:lnTo>
                    <a:pt x="39404" y="152372"/>
                  </a:lnTo>
                  <a:lnTo>
                    <a:pt x="46156" y="155394"/>
                  </a:lnTo>
                  <a:lnTo>
                    <a:pt x="52998" y="155069"/>
                  </a:lnTo>
                  <a:lnTo>
                    <a:pt x="59899" y="152512"/>
                  </a:lnTo>
                  <a:lnTo>
                    <a:pt x="80789" y="132147"/>
                  </a:lnTo>
                  <a:lnTo>
                    <a:pt x="88549" y="110595"/>
                  </a:lnTo>
                  <a:lnTo>
                    <a:pt x="90618" y="98297"/>
                  </a:lnTo>
                  <a:lnTo>
                    <a:pt x="94337" y="92437"/>
                  </a:lnTo>
                  <a:lnTo>
                    <a:pt x="99157" y="90871"/>
                  </a:lnTo>
                  <a:lnTo>
                    <a:pt x="104709" y="92166"/>
                  </a:lnTo>
                  <a:lnTo>
                    <a:pt x="117117" y="102964"/>
                  </a:lnTo>
                  <a:lnTo>
                    <a:pt x="144147" y="132903"/>
                  </a:lnTo>
                  <a:lnTo>
                    <a:pt x="164281" y="140957"/>
                  </a:lnTo>
                  <a:lnTo>
                    <a:pt x="176202" y="143104"/>
                  </a:lnTo>
                  <a:lnTo>
                    <a:pt x="195685" y="139251"/>
                  </a:lnTo>
                  <a:lnTo>
                    <a:pt x="204156" y="134948"/>
                  </a:lnTo>
                  <a:lnTo>
                    <a:pt x="219808" y="117689"/>
                  </a:lnTo>
                  <a:lnTo>
                    <a:pt x="232223" y="94421"/>
                  </a:lnTo>
                  <a:lnTo>
                    <a:pt x="237741" y="68481"/>
                  </a:lnTo>
                  <a:lnTo>
                    <a:pt x="233241" y="1225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200248" y="2879946"/>
              <a:ext cx="221100" cy="101046"/>
            </a:xfrm>
            <a:custGeom>
              <a:avLst/>
              <a:gdLst/>
              <a:ahLst/>
              <a:cxnLst/>
              <a:rect l="0" t="0" r="0" b="0"/>
              <a:pathLst>
                <a:path w="221100" h="101046">
                  <a:moveTo>
                    <a:pt x="0" y="46976"/>
                  </a:moveTo>
                  <a:lnTo>
                    <a:pt x="3120" y="89668"/>
                  </a:lnTo>
                  <a:lnTo>
                    <a:pt x="5590" y="100004"/>
                  </a:lnTo>
                  <a:lnTo>
                    <a:pt x="7236" y="101045"/>
                  </a:lnTo>
                  <a:lnTo>
                    <a:pt x="9065" y="86604"/>
                  </a:lnTo>
                  <a:lnTo>
                    <a:pt x="5122" y="36120"/>
                  </a:lnTo>
                  <a:lnTo>
                    <a:pt x="6925" y="25701"/>
                  </a:lnTo>
                  <a:lnTo>
                    <a:pt x="12805" y="19924"/>
                  </a:lnTo>
                  <a:lnTo>
                    <a:pt x="21405" y="17243"/>
                  </a:lnTo>
                  <a:lnTo>
                    <a:pt x="31818" y="16626"/>
                  </a:lnTo>
                  <a:lnTo>
                    <a:pt x="49626" y="22178"/>
                  </a:lnTo>
                  <a:lnTo>
                    <a:pt x="65340" y="33615"/>
                  </a:lnTo>
                  <a:lnTo>
                    <a:pt x="80123" y="50396"/>
                  </a:lnTo>
                  <a:lnTo>
                    <a:pt x="86171" y="51596"/>
                  </a:lnTo>
                  <a:lnTo>
                    <a:pt x="91372" y="47716"/>
                  </a:lnTo>
                  <a:lnTo>
                    <a:pt x="113715" y="13457"/>
                  </a:lnTo>
                  <a:lnTo>
                    <a:pt x="122604" y="7083"/>
                  </a:lnTo>
                  <a:lnTo>
                    <a:pt x="144958" y="0"/>
                  </a:lnTo>
                  <a:lnTo>
                    <a:pt x="155130" y="451"/>
                  </a:lnTo>
                  <a:lnTo>
                    <a:pt x="172672" y="7191"/>
                  </a:lnTo>
                  <a:lnTo>
                    <a:pt x="195702" y="24139"/>
                  </a:lnTo>
                  <a:lnTo>
                    <a:pt x="211754" y="49568"/>
                  </a:lnTo>
                  <a:lnTo>
                    <a:pt x="221099" y="89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516098" y="2875851"/>
              <a:ext cx="136877" cy="104278"/>
            </a:xfrm>
            <a:custGeom>
              <a:avLst/>
              <a:gdLst/>
              <a:ahLst/>
              <a:cxnLst/>
              <a:rect l="0" t="0" r="0" b="0"/>
              <a:pathLst>
                <a:path w="136877" h="104278">
                  <a:moveTo>
                    <a:pt x="63176" y="93185"/>
                  </a:moveTo>
                  <a:lnTo>
                    <a:pt x="74355" y="76417"/>
                  </a:lnTo>
                  <a:lnTo>
                    <a:pt x="76723" y="55707"/>
                  </a:lnTo>
                  <a:lnTo>
                    <a:pt x="72707" y="32074"/>
                  </a:lnTo>
                  <a:lnTo>
                    <a:pt x="63123" y="9873"/>
                  </a:lnTo>
                  <a:lnTo>
                    <a:pt x="54952" y="3718"/>
                  </a:lnTo>
                  <a:lnTo>
                    <a:pt x="33395" y="0"/>
                  </a:lnTo>
                  <a:lnTo>
                    <a:pt x="23435" y="2985"/>
                  </a:lnTo>
                  <a:lnTo>
                    <a:pt x="6129" y="15662"/>
                  </a:lnTo>
                  <a:lnTo>
                    <a:pt x="1748" y="25125"/>
                  </a:lnTo>
                  <a:lnTo>
                    <a:pt x="0" y="48118"/>
                  </a:lnTo>
                  <a:lnTo>
                    <a:pt x="5593" y="81782"/>
                  </a:lnTo>
                  <a:lnTo>
                    <a:pt x="10749" y="90262"/>
                  </a:lnTo>
                  <a:lnTo>
                    <a:pt x="25837" y="102804"/>
                  </a:lnTo>
                  <a:lnTo>
                    <a:pt x="34774" y="104277"/>
                  </a:lnTo>
                  <a:lnTo>
                    <a:pt x="54063" y="99674"/>
                  </a:lnTo>
                  <a:lnTo>
                    <a:pt x="68094" y="86710"/>
                  </a:lnTo>
                  <a:lnTo>
                    <a:pt x="73474" y="78340"/>
                  </a:lnTo>
                  <a:lnTo>
                    <a:pt x="76332" y="59681"/>
                  </a:lnTo>
                  <a:lnTo>
                    <a:pt x="75456" y="49792"/>
                  </a:lnTo>
                  <a:lnTo>
                    <a:pt x="76042" y="46709"/>
                  </a:lnTo>
                  <a:lnTo>
                    <a:pt x="77603" y="48163"/>
                  </a:lnTo>
                  <a:lnTo>
                    <a:pt x="83626" y="57967"/>
                  </a:lnTo>
                  <a:lnTo>
                    <a:pt x="94102" y="70124"/>
                  </a:lnTo>
                  <a:lnTo>
                    <a:pt x="118743" y="84532"/>
                  </a:lnTo>
                  <a:lnTo>
                    <a:pt x="124787" y="86247"/>
                  </a:lnTo>
                  <a:lnTo>
                    <a:pt x="128816" y="86220"/>
                  </a:lnTo>
                  <a:lnTo>
                    <a:pt x="136876" y="82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684559" y="2845411"/>
              <a:ext cx="105286" cy="113097"/>
            </a:xfrm>
            <a:custGeom>
              <a:avLst/>
              <a:gdLst/>
              <a:ahLst/>
              <a:cxnLst/>
              <a:rect l="0" t="0" r="0" b="0"/>
              <a:pathLst>
                <a:path w="105286" h="113097">
                  <a:moveTo>
                    <a:pt x="0" y="49925"/>
                  </a:moveTo>
                  <a:lnTo>
                    <a:pt x="3120" y="92617"/>
                  </a:lnTo>
                  <a:lnTo>
                    <a:pt x="5589" y="102953"/>
                  </a:lnTo>
                  <a:lnTo>
                    <a:pt x="7236" y="105164"/>
                  </a:lnTo>
                  <a:lnTo>
                    <a:pt x="9065" y="95143"/>
                  </a:lnTo>
                  <a:lnTo>
                    <a:pt x="12579" y="51752"/>
                  </a:lnTo>
                  <a:lnTo>
                    <a:pt x="27254" y="20051"/>
                  </a:lnTo>
                  <a:lnTo>
                    <a:pt x="39799" y="3112"/>
                  </a:lnTo>
                  <a:lnTo>
                    <a:pt x="47590" y="0"/>
                  </a:lnTo>
                  <a:lnTo>
                    <a:pt x="56293" y="264"/>
                  </a:lnTo>
                  <a:lnTo>
                    <a:pt x="65605" y="2780"/>
                  </a:lnTo>
                  <a:lnTo>
                    <a:pt x="72982" y="7966"/>
                  </a:lnTo>
                  <a:lnTo>
                    <a:pt x="84299" y="23088"/>
                  </a:lnTo>
                  <a:lnTo>
                    <a:pt x="97247" y="51332"/>
                  </a:lnTo>
                  <a:lnTo>
                    <a:pt x="105285" y="113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831958" y="2863751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31958" y="2821637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136871" y="0"/>
                  </a:moveTo>
                  <a:lnTo>
                    <a:pt x="120060" y="19151"/>
                  </a:lnTo>
                  <a:lnTo>
                    <a:pt x="102124" y="53897"/>
                  </a:lnTo>
                  <a:lnTo>
                    <a:pt x="87711" y="100718"/>
                  </a:lnTo>
                  <a:lnTo>
                    <a:pt x="69143" y="150465"/>
                  </a:lnTo>
                  <a:lnTo>
                    <a:pt x="41907" y="209789"/>
                  </a:lnTo>
                  <a:lnTo>
                    <a:pt x="19587" y="26656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263819" y="2653181"/>
              <a:ext cx="20865" cy="294799"/>
            </a:xfrm>
            <a:custGeom>
              <a:avLst/>
              <a:gdLst/>
              <a:ahLst/>
              <a:cxnLst/>
              <a:rect l="0" t="0" r="0" b="0"/>
              <a:pathLst>
                <a:path w="20865" h="294799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0"/>
                  </a:lnTo>
                  <a:lnTo>
                    <a:pt x="2984" y="215311"/>
                  </a:lnTo>
                  <a:lnTo>
                    <a:pt x="16604" y="278611"/>
                  </a:lnTo>
                  <a:lnTo>
                    <a:pt x="2086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79399" y="2768994"/>
              <a:ext cx="168456" cy="52644"/>
            </a:xfrm>
            <a:custGeom>
              <a:avLst/>
              <a:gdLst/>
              <a:ahLst/>
              <a:cxnLst/>
              <a:rect l="0" t="0" r="0" b="0"/>
              <a:pathLst>
                <a:path w="168456" h="52644">
                  <a:moveTo>
                    <a:pt x="168455" y="0"/>
                  </a:moveTo>
                  <a:lnTo>
                    <a:pt x="113314" y="14655"/>
                  </a:lnTo>
                  <a:lnTo>
                    <a:pt x="53699" y="3166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94908" y="2842694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2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400497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495253" y="2776027"/>
              <a:ext cx="305328" cy="229337"/>
            </a:xfrm>
            <a:custGeom>
              <a:avLst/>
              <a:gdLst/>
              <a:ahLst/>
              <a:cxnLst/>
              <a:rect l="0" t="0" r="0" b="0"/>
              <a:pathLst>
                <a:path w="305328" h="229337">
                  <a:moveTo>
                    <a:pt x="0" y="182480"/>
                  </a:moveTo>
                  <a:lnTo>
                    <a:pt x="15619" y="229336"/>
                  </a:lnTo>
                  <a:lnTo>
                    <a:pt x="12557" y="214301"/>
                  </a:lnTo>
                  <a:lnTo>
                    <a:pt x="14049" y="164243"/>
                  </a:lnTo>
                  <a:lnTo>
                    <a:pt x="25262" y="114277"/>
                  </a:lnTo>
                  <a:lnTo>
                    <a:pt x="29710" y="107766"/>
                  </a:lnTo>
                  <a:lnTo>
                    <a:pt x="35015" y="105764"/>
                  </a:lnTo>
                  <a:lnTo>
                    <a:pt x="40891" y="106770"/>
                  </a:lnTo>
                  <a:lnTo>
                    <a:pt x="45978" y="112120"/>
                  </a:lnTo>
                  <a:lnTo>
                    <a:pt x="54750" y="130542"/>
                  </a:lnTo>
                  <a:lnTo>
                    <a:pt x="59897" y="134986"/>
                  </a:lnTo>
                  <a:lnTo>
                    <a:pt x="65668" y="135610"/>
                  </a:lnTo>
                  <a:lnTo>
                    <a:pt x="71855" y="133686"/>
                  </a:lnTo>
                  <a:lnTo>
                    <a:pt x="77149" y="127724"/>
                  </a:lnTo>
                  <a:lnTo>
                    <a:pt x="86151" y="108621"/>
                  </a:lnTo>
                  <a:lnTo>
                    <a:pt x="92529" y="102825"/>
                  </a:lnTo>
                  <a:lnTo>
                    <a:pt x="100291" y="100131"/>
                  </a:lnTo>
                  <a:lnTo>
                    <a:pt x="108975" y="99505"/>
                  </a:lnTo>
                  <a:lnTo>
                    <a:pt x="117104" y="102597"/>
                  </a:lnTo>
                  <a:lnTo>
                    <a:pt x="132375" y="115391"/>
                  </a:lnTo>
                  <a:lnTo>
                    <a:pt x="148537" y="142325"/>
                  </a:lnTo>
                  <a:lnTo>
                    <a:pt x="152837" y="145182"/>
                  </a:lnTo>
                  <a:lnTo>
                    <a:pt x="156874" y="143576"/>
                  </a:lnTo>
                  <a:lnTo>
                    <a:pt x="164478" y="132435"/>
                  </a:lnTo>
                  <a:lnTo>
                    <a:pt x="171758" y="115784"/>
                  </a:lnTo>
                  <a:lnTo>
                    <a:pt x="185132" y="102925"/>
                  </a:lnTo>
                  <a:lnTo>
                    <a:pt x="247455" y="68370"/>
                  </a:lnTo>
                  <a:lnTo>
                    <a:pt x="269722" y="48584"/>
                  </a:lnTo>
                  <a:lnTo>
                    <a:pt x="277804" y="28604"/>
                  </a:lnTo>
                  <a:lnTo>
                    <a:pt x="279959" y="16725"/>
                  </a:lnTo>
                  <a:lnTo>
                    <a:pt x="276717" y="8806"/>
                  </a:lnTo>
                  <a:lnTo>
                    <a:pt x="269876" y="3526"/>
                  </a:lnTo>
                  <a:lnTo>
                    <a:pt x="260636" y="7"/>
                  </a:lnTo>
                  <a:lnTo>
                    <a:pt x="252136" y="0"/>
                  </a:lnTo>
                  <a:lnTo>
                    <a:pt x="236453" y="6232"/>
                  </a:lnTo>
                  <a:lnTo>
                    <a:pt x="224803" y="19920"/>
                  </a:lnTo>
                  <a:lnTo>
                    <a:pt x="207793" y="62892"/>
                  </a:lnTo>
                  <a:lnTo>
                    <a:pt x="206606" y="86046"/>
                  </a:lnTo>
                  <a:lnTo>
                    <a:pt x="211148" y="108035"/>
                  </a:lnTo>
                  <a:lnTo>
                    <a:pt x="220966" y="129506"/>
                  </a:lnTo>
                  <a:lnTo>
                    <a:pt x="229199" y="136636"/>
                  </a:lnTo>
                  <a:lnTo>
                    <a:pt x="250825" y="144558"/>
                  </a:lnTo>
                  <a:lnTo>
                    <a:pt x="272915" y="144959"/>
                  </a:lnTo>
                  <a:lnTo>
                    <a:pt x="305327" y="140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83399" y="2705823"/>
              <a:ext cx="112389" cy="242157"/>
            </a:xfrm>
            <a:custGeom>
              <a:avLst/>
              <a:gdLst/>
              <a:ahLst/>
              <a:cxnLst/>
              <a:rect l="0" t="0" r="0" b="0"/>
              <a:pathLst>
                <a:path w="112389" h="242157">
                  <a:moveTo>
                    <a:pt x="75109" y="0"/>
                  </a:moveTo>
                  <a:lnTo>
                    <a:pt x="51062" y="9576"/>
                  </a:lnTo>
                  <a:lnTo>
                    <a:pt x="15515" y="39404"/>
                  </a:lnTo>
                  <a:lnTo>
                    <a:pt x="0" y="65488"/>
                  </a:lnTo>
                  <a:lnTo>
                    <a:pt x="469" y="72905"/>
                  </a:lnTo>
                  <a:lnTo>
                    <a:pt x="4292" y="79019"/>
                  </a:lnTo>
                  <a:lnTo>
                    <a:pt x="10350" y="84265"/>
                  </a:lnTo>
                  <a:lnTo>
                    <a:pt x="29560" y="90094"/>
                  </a:lnTo>
                  <a:lnTo>
                    <a:pt x="74430" y="99425"/>
                  </a:lnTo>
                  <a:lnTo>
                    <a:pt x="100904" y="114727"/>
                  </a:lnTo>
                  <a:lnTo>
                    <a:pt x="106344" y="123278"/>
                  </a:lnTo>
                  <a:lnTo>
                    <a:pt x="112388" y="145258"/>
                  </a:lnTo>
                  <a:lnTo>
                    <a:pt x="110201" y="178350"/>
                  </a:lnTo>
                  <a:lnTo>
                    <a:pt x="105523" y="186751"/>
                  </a:lnTo>
                  <a:lnTo>
                    <a:pt x="63039" y="218381"/>
                  </a:lnTo>
                  <a:lnTo>
                    <a:pt x="1193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308367" y="2756497"/>
              <a:ext cx="113395" cy="193814"/>
            </a:xfrm>
            <a:custGeom>
              <a:avLst/>
              <a:gdLst/>
              <a:ahLst/>
              <a:cxnLst/>
              <a:rect l="0" t="0" r="0" b="0"/>
              <a:pathLst>
                <a:path w="113395" h="193814">
                  <a:moveTo>
                    <a:pt x="102866" y="33554"/>
                  </a:moveTo>
                  <a:lnTo>
                    <a:pt x="91687" y="16787"/>
                  </a:lnTo>
                  <a:lnTo>
                    <a:pt x="76841" y="5435"/>
                  </a:lnTo>
                  <a:lnTo>
                    <a:pt x="67968" y="770"/>
                  </a:lnTo>
                  <a:lnTo>
                    <a:pt x="58544" y="0"/>
                  </a:lnTo>
                  <a:lnTo>
                    <a:pt x="38713" y="5383"/>
                  </a:lnTo>
                  <a:lnTo>
                    <a:pt x="24441" y="18694"/>
                  </a:lnTo>
                  <a:lnTo>
                    <a:pt x="5746" y="55835"/>
                  </a:lnTo>
                  <a:lnTo>
                    <a:pt x="0" y="97738"/>
                  </a:lnTo>
                  <a:lnTo>
                    <a:pt x="3887" y="136020"/>
                  </a:lnTo>
                  <a:lnTo>
                    <a:pt x="18036" y="169589"/>
                  </a:lnTo>
                  <a:lnTo>
                    <a:pt x="33579" y="184871"/>
                  </a:lnTo>
                  <a:lnTo>
                    <a:pt x="42636" y="190584"/>
                  </a:lnTo>
                  <a:lnTo>
                    <a:pt x="62059" y="193813"/>
                  </a:lnTo>
                  <a:lnTo>
                    <a:pt x="89605" y="189053"/>
                  </a:lnTo>
                  <a:lnTo>
                    <a:pt x="113394" y="180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478374" y="2813581"/>
              <a:ext cx="153958" cy="166646"/>
            </a:xfrm>
            <a:custGeom>
              <a:avLst/>
              <a:gdLst/>
              <a:ahLst/>
              <a:cxnLst/>
              <a:rect l="0" t="0" r="0" b="0"/>
              <a:pathLst>
                <a:path w="153958" h="166646">
                  <a:moveTo>
                    <a:pt x="48672" y="81755"/>
                  </a:moveTo>
                  <a:lnTo>
                    <a:pt x="64313" y="63775"/>
                  </a:lnTo>
                  <a:lnTo>
                    <a:pt x="72391" y="46858"/>
                  </a:lnTo>
                  <a:lnTo>
                    <a:pt x="73642" y="24521"/>
                  </a:lnTo>
                  <a:lnTo>
                    <a:pt x="72337" y="12014"/>
                  </a:lnTo>
                  <a:lnTo>
                    <a:pt x="67959" y="4845"/>
                  </a:lnTo>
                  <a:lnTo>
                    <a:pt x="61530" y="1236"/>
                  </a:lnTo>
                  <a:lnTo>
                    <a:pt x="53734" y="0"/>
                  </a:lnTo>
                  <a:lnTo>
                    <a:pt x="46198" y="2685"/>
                  </a:lnTo>
                  <a:lnTo>
                    <a:pt x="31585" y="15028"/>
                  </a:lnTo>
                  <a:lnTo>
                    <a:pt x="10204" y="41707"/>
                  </a:lnTo>
                  <a:lnTo>
                    <a:pt x="2329" y="64736"/>
                  </a:lnTo>
                  <a:lnTo>
                    <a:pt x="0" y="89399"/>
                  </a:lnTo>
                  <a:lnTo>
                    <a:pt x="11053" y="144546"/>
                  </a:lnTo>
                  <a:lnTo>
                    <a:pt x="16573" y="152862"/>
                  </a:lnTo>
                  <a:lnTo>
                    <a:pt x="32066" y="165221"/>
                  </a:lnTo>
                  <a:lnTo>
                    <a:pt x="39941" y="166645"/>
                  </a:lnTo>
                  <a:lnTo>
                    <a:pt x="47531" y="165255"/>
                  </a:lnTo>
                  <a:lnTo>
                    <a:pt x="62203" y="157471"/>
                  </a:lnTo>
                  <a:lnTo>
                    <a:pt x="76523" y="146212"/>
                  </a:lnTo>
                  <a:lnTo>
                    <a:pt x="84447" y="127170"/>
                  </a:lnTo>
                  <a:lnTo>
                    <a:pt x="91122" y="71445"/>
                  </a:lnTo>
                  <a:lnTo>
                    <a:pt x="93349" y="71372"/>
                  </a:lnTo>
                  <a:lnTo>
                    <a:pt x="110920" y="96472"/>
                  </a:lnTo>
                  <a:lnTo>
                    <a:pt x="118247" y="102095"/>
                  </a:lnTo>
                  <a:lnTo>
                    <a:pt x="153957" y="113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633994" y="2811080"/>
              <a:ext cx="114152" cy="137373"/>
            </a:xfrm>
            <a:custGeom>
              <a:avLst/>
              <a:gdLst/>
              <a:ahLst/>
              <a:cxnLst/>
              <a:rect l="0" t="0" r="0" b="0"/>
              <a:pathLst>
                <a:path w="114152" h="137373">
                  <a:moveTo>
                    <a:pt x="8866" y="73728"/>
                  </a:moveTo>
                  <a:lnTo>
                    <a:pt x="14455" y="132345"/>
                  </a:lnTo>
                  <a:lnTo>
                    <a:pt x="13762" y="137372"/>
                  </a:lnTo>
                  <a:lnTo>
                    <a:pt x="10960" y="137215"/>
                  </a:lnTo>
                  <a:lnTo>
                    <a:pt x="6752" y="133600"/>
                  </a:lnTo>
                  <a:lnTo>
                    <a:pt x="2077" y="117105"/>
                  </a:lnTo>
                  <a:lnTo>
                    <a:pt x="0" y="56130"/>
                  </a:lnTo>
                  <a:lnTo>
                    <a:pt x="4145" y="33151"/>
                  </a:lnTo>
                  <a:lnTo>
                    <a:pt x="18645" y="6073"/>
                  </a:lnTo>
                  <a:lnTo>
                    <a:pt x="25914" y="1719"/>
                  </a:lnTo>
                  <a:lnTo>
                    <a:pt x="43349" y="0"/>
                  </a:lnTo>
                  <a:lnTo>
                    <a:pt x="59676" y="6255"/>
                  </a:lnTo>
                  <a:lnTo>
                    <a:pt x="67306" y="11198"/>
                  </a:lnTo>
                  <a:lnTo>
                    <a:pt x="78903" y="26050"/>
                  </a:lnTo>
                  <a:lnTo>
                    <a:pt x="103301" y="87812"/>
                  </a:lnTo>
                  <a:lnTo>
                    <a:pt x="114151" y="136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79772" y="2863751"/>
              <a:ext cx="63172" cy="52643"/>
            </a:xfrm>
            <a:custGeom>
              <a:avLst/>
              <a:gdLst/>
              <a:ahLst/>
              <a:cxnLst/>
              <a:rect l="0" t="0" r="0" b="0"/>
              <a:pathLst>
                <a:path w="63172" h="52643">
                  <a:moveTo>
                    <a:pt x="0" y="0"/>
                  </a:moveTo>
                  <a:lnTo>
                    <a:pt x="29308" y="38373"/>
                  </a:lnTo>
                  <a:lnTo>
                    <a:pt x="42662" y="46301"/>
                  </a:lnTo>
                  <a:lnTo>
                    <a:pt x="63171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979772" y="2790051"/>
              <a:ext cx="126343" cy="263214"/>
            </a:xfrm>
            <a:custGeom>
              <a:avLst/>
              <a:gdLst/>
              <a:ahLst/>
              <a:cxnLst/>
              <a:rect l="0" t="0" r="0" b="0"/>
              <a:pathLst>
                <a:path w="126343" h="263214">
                  <a:moveTo>
                    <a:pt x="126342" y="0"/>
                  </a:moveTo>
                  <a:lnTo>
                    <a:pt x="101148" y="61111"/>
                  </a:lnTo>
                  <a:lnTo>
                    <a:pt x="75509" y="121132"/>
                  </a:lnTo>
                  <a:lnTo>
                    <a:pt x="48797" y="174663"/>
                  </a:lnTo>
                  <a:lnTo>
                    <a:pt x="13993" y="23105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119382" y="2811108"/>
              <a:ext cx="92018" cy="158416"/>
            </a:xfrm>
            <a:custGeom>
              <a:avLst/>
              <a:gdLst/>
              <a:ahLst/>
              <a:cxnLst/>
              <a:rect l="0" t="0" r="0" b="0"/>
              <a:pathLst>
                <a:path w="92018" h="158416">
                  <a:moveTo>
                    <a:pt x="92017" y="0"/>
                  </a:moveTo>
                  <a:lnTo>
                    <a:pt x="60734" y="9576"/>
                  </a:lnTo>
                  <a:lnTo>
                    <a:pt x="22329" y="39404"/>
                  </a:lnTo>
                  <a:lnTo>
                    <a:pt x="6508" y="65488"/>
                  </a:lnTo>
                  <a:lnTo>
                    <a:pt x="0" y="101033"/>
                  </a:lnTo>
                  <a:lnTo>
                    <a:pt x="4717" y="124452"/>
                  </a:lnTo>
                  <a:lnTo>
                    <a:pt x="9250" y="135611"/>
                  </a:lnTo>
                  <a:lnTo>
                    <a:pt x="23646" y="151129"/>
                  </a:lnTo>
                  <a:lnTo>
                    <a:pt x="32398" y="156905"/>
                  </a:lnTo>
                  <a:lnTo>
                    <a:pt x="40573" y="158415"/>
                  </a:lnTo>
                  <a:lnTo>
                    <a:pt x="48362" y="157083"/>
                  </a:lnTo>
                  <a:lnTo>
                    <a:pt x="63256" y="149364"/>
                  </a:lnTo>
                  <a:lnTo>
                    <a:pt x="77674" y="138134"/>
                  </a:lnTo>
                  <a:lnTo>
                    <a:pt x="85642" y="119105"/>
                  </a:lnTo>
                  <a:lnTo>
                    <a:pt x="90757" y="68761"/>
                  </a:lnTo>
                  <a:lnTo>
                    <a:pt x="88337" y="53957"/>
                  </a:lnTo>
                  <a:lnTo>
                    <a:pt x="8148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248949" y="2821637"/>
              <a:ext cx="103234" cy="132144"/>
            </a:xfrm>
            <a:custGeom>
              <a:avLst/>
              <a:gdLst/>
              <a:ahLst/>
              <a:cxnLst/>
              <a:rect l="0" t="0" r="0" b="0"/>
              <a:pathLst>
                <a:path w="103234" h="132144">
                  <a:moveTo>
                    <a:pt x="15092" y="21057"/>
                  </a:moveTo>
                  <a:lnTo>
                    <a:pt x="438" y="65019"/>
                  </a:lnTo>
                  <a:lnTo>
                    <a:pt x="0" y="85049"/>
                  </a:lnTo>
                  <a:lnTo>
                    <a:pt x="4875" y="104480"/>
                  </a:lnTo>
                  <a:lnTo>
                    <a:pt x="14841" y="120915"/>
                  </a:lnTo>
                  <a:lnTo>
                    <a:pt x="23113" y="126234"/>
                  </a:lnTo>
                  <a:lnTo>
                    <a:pt x="44783" y="132143"/>
                  </a:lnTo>
                  <a:lnTo>
                    <a:pt x="54773" y="131379"/>
                  </a:lnTo>
                  <a:lnTo>
                    <a:pt x="72113" y="124291"/>
                  </a:lnTo>
                  <a:lnTo>
                    <a:pt x="84498" y="110223"/>
                  </a:lnTo>
                  <a:lnTo>
                    <a:pt x="101981" y="67006"/>
                  </a:lnTo>
                  <a:lnTo>
                    <a:pt x="103233" y="43818"/>
                  </a:lnTo>
                  <a:lnTo>
                    <a:pt x="993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48189" y="2810560"/>
              <a:ext cx="126114" cy="169005"/>
            </a:xfrm>
            <a:custGeom>
              <a:avLst/>
              <a:gdLst/>
              <a:ahLst/>
              <a:cxnLst/>
              <a:rect l="0" t="0" r="0" b="0"/>
              <a:pathLst>
                <a:path w="126114" h="169005">
                  <a:moveTo>
                    <a:pt x="105407" y="21605"/>
                  </a:moveTo>
                  <a:lnTo>
                    <a:pt x="94228" y="4838"/>
                  </a:lnTo>
                  <a:lnTo>
                    <a:pt x="86256" y="1068"/>
                  </a:lnTo>
                  <a:lnTo>
                    <a:pt x="64920" y="0"/>
                  </a:lnTo>
                  <a:lnTo>
                    <a:pt x="32189" y="5975"/>
                  </a:lnTo>
                  <a:lnTo>
                    <a:pt x="5854" y="20744"/>
                  </a:lnTo>
                  <a:lnTo>
                    <a:pt x="1603" y="28050"/>
                  </a:lnTo>
                  <a:lnTo>
                    <a:pt x="0" y="45527"/>
                  </a:lnTo>
                  <a:lnTo>
                    <a:pt x="3550" y="52761"/>
                  </a:lnTo>
                  <a:lnTo>
                    <a:pt x="16853" y="63918"/>
                  </a:lnTo>
                  <a:lnTo>
                    <a:pt x="75562" y="84341"/>
                  </a:lnTo>
                  <a:lnTo>
                    <a:pt x="100331" y="92771"/>
                  </a:lnTo>
                  <a:lnTo>
                    <a:pt x="119138" y="104317"/>
                  </a:lnTo>
                  <a:lnTo>
                    <a:pt x="123920" y="113012"/>
                  </a:lnTo>
                  <a:lnTo>
                    <a:pt x="126113" y="135150"/>
                  </a:lnTo>
                  <a:lnTo>
                    <a:pt x="122720" y="144095"/>
                  </a:lnTo>
                  <a:lnTo>
                    <a:pt x="109592" y="157154"/>
                  </a:lnTo>
                  <a:lnTo>
                    <a:pt x="88939" y="163738"/>
                  </a:lnTo>
                  <a:lnTo>
                    <a:pt x="42236" y="169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723169" y="2832165"/>
              <a:ext cx="109412" cy="145715"/>
            </a:xfrm>
            <a:custGeom>
              <a:avLst/>
              <a:gdLst/>
              <a:ahLst/>
              <a:cxnLst/>
              <a:rect l="0" t="0" r="0" b="0"/>
              <a:pathLst>
                <a:path w="109412" h="145715">
                  <a:moveTo>
                    <a:pt x="14654" y="21057"/>
                  </a:moveTo>
                  <a:lnTo>
                    <a:pt x="0" y="65020"/>
                  </a:lnTo>
                  <a:lnTo>
                    <a:pt x="1084" y="100894"/>
                  </a:lnTo>
                  <a:lnTo>
                    <a:pt x="8814" y="135570"/>
                  </a:lnTo>
                  <a:lnTo>
                    <a:pt x="15440" y="141853"/>
                  </a:lnTo>
                  <a:lnTo>
                    <a:pt x="24537" y="144871"/>
                  </a:lnTo>
                  <a:lnTo>
                    <a:pt x="35281" y="145714"/>
                  </a:lnTo>
                  <a:lnTo>
                    <a:pt x="56577" y="140411"/>
                  </a:lnTo>
                  <a:lnTo>
                    <a:pt x="67169" y="135722"/>
                  </a:lnTo>
                  <a:lnTo>
                    <a:pt x="82058" y="118033"/>
                  </a:lnTo>
                  <a:lnTo>
                    <a:pt x="101148" y="74138"/>
                  </a:lnTo>
                  <a:lnTo>
                    <a:pt x="108323" y="19021"/>
                  </a:lnTo>
                  <a:lnTo>
                    <a:pt x="109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906279" y="2695295"/>
              <a:ext cx="153144" cy="258211"/>
            </a:xfrm>
            <a:custGeom>
              <a:avLst/>
              <a:gdLst/>
              <a:ahLst/>
              <a:cxnLst/>
              <a:rect l="0" t="0" r="0" b="0"/>
              <a:pathLst>
                <a:path w="153144" h="25821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8669" y="170690"/>
                  </a:lnTo>
                  <a:lnTo>
                    <a:pt x="18826" y="189336"/>
                  </a:lnTo>
                  <a:lnTo>
                    <a:pt x="17230" y="189395"/>
                  </a:lnTo>
                  <a:lnTo>
                    <a:pt x="14997" y="185925"/>
                  </a:lnTo>
                  <a:lnTo>
                    <a:pt x="15847" y="180102"/>
                  </a:lnTo>
                  <a:lnTo>
                    <a:pt x="23031" y="164273"/>
                  </a:lnTo>
                  <a:lnTo>
                    <a:pt x="30562" y="158649"/>
                  </a:lnTo>
                  <a:lnTo>
                    <a:pt x="51408" y="152399"/>
                  </a:lnTo>
                  <a:lnTo>
                    <a:pt x="83862" y="154470"/>
                  </a:lnTo>
                  <a:lnTo>
                    <a:pt x="115705" y="168081"/>
                  </a:lnTo>
                  <a:lnTo>
                    <a:pt x="141778" y="186932"/>
                  </a:lnTo>
                  <a:lnTo>
                    <a:pt x="150750" y="206693"/>
                  </a:lnTo>
                  <a:lnTo>
                    <a:pt x="153143" y="218514"/>
                  </a:lnTo>
                  <a:lnTo>
                    <a:pt x="152398" y="228734"/>
                  </a:lnTo>
                  <a:lnTo>
                    <a:pt x="145332" y="246329"/>
                  </a:lnTo>
                  <a:lnTo>
                    <a:pt x="137832" y="251957"/>
                  </a:lnTo>
                  <a:lnTo>
                    <a:pt x="117021" y="258210"/>
                  </a:lnTo>
                  <a:lnTo>
                    <a:pt x="84586" y="256141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148435" y="2705823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3119" y="201332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64207" y="280058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0"/>
                  </a:lnTo>
                  <a:lnTo>
                    <a:pt x="46307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243191" y="2832165"/>
              <a:ext cx="84229" cy="109161"/>
            </a:xfrm>
            <a:custGeom>
              <a:avLst/>
              <a:gdLst/>
              <a:ahLst/>
              <a:cxnLst/>
              <a:rect l="0" t="0" r="0" b="0"/>
              <a:pathLst>
                <a:path w="84229" h="109161">
                  <a:moveTo>
                    <a:pt x="0" y="31586"/>
                  </a:moveTo>
                  <a:lnTo>
                    <a:pt x="27512" y="85461"/>
                  </a:lnTo>
                  <a:lnTo>
                    <a:pt x="36098" y="109160"/>
                  </a:lnTo>
                  <a:lnTo>
                    <a:pt x="31103" y="97075"/>
                  </a:lnTo>
                  <a:lnTo>
                    <a:pt x="17665" y="70097"/>
                  </a:lnTo>
                  <a:lnTo>
                    <a:pt x="13700" y="45972"/>
                  </a:lnTo>
                  <a:lnTo>
                    <a:pt x="18178" y="22772"/>
                  </a:lnTo>
                  <a:lnTo>
                    <a:pt x="22647" y="11672"/>
                  </a:lnTo>
                  <a:lnTo>
                    <a:pt x="30306" y="5442"/>
                  </a:lnTo>
                  <a:lnTo>
                    <a:pt x="51294" y="163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395274" y="2831406"/>
              <a:ext cx="142716" cy="133791"/>
            </a:xfrm>
            <a:custGeom>
              <a:avLst/>
              <a:gdLst/>
              <a:ahLst/>
              <a:cxnLst/>
              <a:rect l="0" t="0" r="0" b="0"/>
              <a:pathLst>
                <a:path w="142716" h="133791">
                  <a:moveTo>
                    <a:pt x="79544" y="63930"/>
                  </a:moveTo>
                  <a:lnTo>
                    <a:pt x="85134" y="47163"/>
                  </a:lnTo>
                  <a:lnTo>
                    <a:pt x="84440" y="39884"/>
                  </a:lnTo>
                  <a:lnTo>
                    <a:pt x="77431" y="25557"/>
                  </a:lnTo>
                  <a:lnTo>
                    <a:pt x="60331" y="4337"/>
                  </a:lnTo>
                  <a:lnTo>
                    <a:pt x="51528" y="805"/>
                  </a:lnTo>
                  <a:lnTo>
                    <a:pt x="29268" y="0"/>
                  </a:lnTo>
                  <a:lnTo>
                    <a:pt x="20290" y="3762"/>
                  </a:lnTo>
                  <a:lnTo>
                    <a:pt x="7196" y="17302"/>
                  </a:lnTo>
                  <a:lnTo>
                    <a:pt x="596" y="41257"/>
                  </a:lnTo>
                  <a:lnTo>
                    <a:pt x="0" y="84509"/>
                  </a:lnTo>
                  <a:lnTo>
                    <a:pt x="5587" y="110511"/>
                  </a:lnTo>
                  <a:lnTo>
                    <a:pt x="15869" y="129867"/>
                  </a:lnTo>
                  <a:lnTo>
                    <a:pt x="23056" y="133624"/>
                  </a:lnTo>
                  <a:lnTo>
                    <a:pt x="31357" y="133790"/>
                  </a:lnTo>
                  <a:lnTo>
                    <a:pt x="40401" y="131560"/>
                  </a:lnTo>
                  <a:lnTo>
                    <a:pt x="47599" y="125395"/>
                  </a:lnTo>
                  <a:lnTo>
                    <a:pt x="67558" y="84997"/>
                  </a:lnTo>
                  <a:lnTo>
                    <a:pt x="71554" y="74465"/>
                  </a:lnTo>
                  <a:lnTo>
                    <a:pt x="76557" y="70954"/>
                  </a:lnTo>
                  <a:lnTo>
                    <a:pt x="82232" y="72122"/>
                  </a:lnTo>
                  <a:lnTo>
                    <a:pt x="114993" y="97765"/>
                  </a:lnTo>
                  <a:lnTo>
                    <a:pt x="142715" y="106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60375" y="2818864"/>
              <a:ext cx="114486" cy="136461"/>
            </a:xfrm>
            <a:custGeom>
              <a:avLst/>
              <a:gdLst/>
              <a:ahLst/>
              <a:cxnLst/>
              <a:rect l="0" t="0" r="0" b="0"/>
              <a:pathLst>
                <a:path w="114486" h="136461">
                  <a:moveTo>
                    <a:pt x="72371" y="13301"/>
                  </a:moveTo>
                  <a:lnTo>
                    <a:pt x="61192" y="2123"/>
                  </a:lnTo>
                  <a:lnTo>
                    <a:pt x="54390" y="0"/>
                  </a:lnTo>
                  <a:lnTo>
                    <a:pt x="37473" y="761"/>
                  </a:lnTo>
                  <a:lnTo>
                    <a:pt x="21376" y="8118"/>
                  </a:lnTo>
                  <a:lnTo>
                    <a:pt x="13808" y="13355"/>
                  </a:lnTo>
                  <a:lnTo>
                    <a:pt x="8762" y="21526"/>
                  </a:lnTo>
                  <a:lnTo>
                    <a:pt x="1661" y="55383"/>
                  </a:lnTo>
                  <a:lnTo>
                    <a:pt x="0" y="81527"/>
                  </a:lnTo>
                  <a:lnTo>
                    <a:pt x="5501" y="102505"/>
                  </a:lnTo>
                  <a:lnTo>
                    <a:pt x="10243" y="111375"/>
                  </a:lnTo>
                  <a:lnTo>
                    <a:pt x="24872" y="124350"/>
                  </a:lnTo>
                  <a:lnTo>
                    <a:pt x="44241" y="132847"/>
                  </a:lnTo>
                  <a:lnTo>
                    <a:pt x="79114" y="136460"/>
                  </a:lnTo>
                  <a:lnTo>
                    <a:pt x="114485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738464" y="2674238"/>
              <a:ext cx="41682" cy="305327"/>
            </a:xfrm>
            <a:custGeom>
              <a:avLst/>
              <a:gdLst/>
              <a:ahLst/>
              <a:cxnLst/>
              <a:rect l="0" t="0" r="0" b="0"/>
              <a:pathLst>
                <a:path w="41682" h="30532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0874" y="150440"/>
                  </a:lnTo>
                  <a:lnTo>
                    <a:pt x="17735" y="205882"/>
                  </a:lnTo>
                  <a:lnTo>
                    <a:pt x="28459" y="260207"/>
                  </a:lnTo>
                  <a:lnTo>
                    <a:pt x="4168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632746" y="275846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166607" y="7866"/>
                  </a:lnTo>
                  <a:lnTo>
                    <a:pt x="104117" y="1036"/>
                  </a:lnTo>
                  <a:lnTo>
                    <a:pt x="48902" y="2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207893" y="2695295"/>
              <a:ext cx="24978" cy="357970"/>
            </a:xfrm>
            <a:custGeom>
              <a:avLst/>
              <a:gdLst/>
              <a:ahLst/>
              <a:cxnLst/>
              <a:rect l="0" t="0" r="0" b="0"/>
              <a:pathLst>
                <a:path w="24978" h="357970">
                  <a:moveTo>
                    <a:pt x="14449" y="0"/>
                  </a:moveTo>
                  <a:lnTo>
                    <a:pt x="2996" y="52050"/>
                  </a:lnTo>
                  <a:lnTo>
                    <a:pt x="0" y="88644"/>
                  </a:lnTo>
                  <a:lnTo>
                    <a:pt x="9127" y="148707"/>
                  </a:lnTo>
                  <a:lnTo>
                    <a:pt x="14042" y="209788"/>
                  </a:lnTo>
                  <a:lnTo>
                    <a:pt x="21217" y="264280"/>
                  </a:lnTo>
                  <a:lnTo>
                    <a:pt x="24235" y="322088"/>
                  </a:lnTo>
                  <a:lnTo>
                    <a:pt x="2497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029732" y="2674238"/>
              <a:ext cx="182082" cy="215083"/>
            </a:xfrm>
            <a:custGeom>
              <a:avLst/>
              <a:gdLst/>
              <a:ahLst/>
              <a:cxnLst/>
              <a:rect l="0" t="0" r="0" b="0"/>
              <a:pathLst>
                <a:path w="182082" h="215083">
                  <a:moveTo>
                    <a:pt x="182081" y="178984"/>
                  </a:moveTo>
                  <a:lnTo>
                    <a:pt x="159725" y="178984"/>
                  </a:lnTo>
                  <a:lnTo>
                    <a:pt x="142509" y="185223"/>
                  </a:lnTo>
                  <a:lnTo>
                    <a:pt x="86624" y="210193"/>
                  </a:lnTo>
                  <a:lnTo>
                    <a:pt x="65956" y="215082"/>
                  </a:lnTo>
                  <a:lnTo>
                    <a:pt x="45073" y="213355"/>
                  </a:lnTo>
                  <a:lnTo>
                    <a:pt x="27212" y="205569"/>
                  </a:lnTo>
                  <a:lnTo>
                    <a:pt x="19173" y="200217"/>
                  </a:lnTo>
                  <a:lnTo>
                    <a:pt x="7122" y="184911"/>
                  </a:lnTo>
                  <a:lnTo>
                    <a:pt x="2271" y="175917"/>
                  </a:lnTo>
                  <a:lnTo>
                    <a:pt x="0" y="153444"/>
                  </a:lnTo>
                  <a:lnTo>
                    <a:pt x="2485" y="100890"/>
                  </a:lnTo>
                  <a:lnTo>
                    <a:pt x="14469" y="42922"/>
                  </a:lnTo>
                  <a:lnTo>
                    <a:pt x="241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520550" y="2871628"/>
              <a:ext cx="312446" cy="181637"/>
            </a:xfrm>
            <a:custGeom>
              <a:avLst/>
              <a:gdLst/>
              <a:ahLst/>
              <a:cxnLst/>
              <a:rect l="0" t="0" r="0" b="0"/>
              <a:pathLst>
                <a:path w="312446" h="181637">
                  <a:moveTo>
                    <a:pt x="28175" y="2651"/>
                  </a:moveTo>
                  <a:lnTo>
                    <a:pt x="4151" y="64932"/>
                  </a:lnTo>
                  <a:lnTo>
                    <a:pt x="0" y="104033"/>
                  </a:lnTo>
                  <a:lnTo>
                    <a:pt x="6829" y="138365"/>
                  </a:lnTo>
                  <a:lnTo>
                    <a:pt x="17128" y="160065"/>
                  </a:lnTo>
                  <a:lnTo>
                    <a:pt x="24320" y="166085"/>
                  </a:lnTo>
                  <a:lnTo>
                    <a:pt x="32624" y="168929"/>
                  </a:lnTo>
                  <a:lnTo>
                    <a:pt x="41670" y="169655"/>
                  </a:lnTo>
                  <a:lnTo>
                    <a:pt x="61079" y="164223"/>
                  </a:lnTo>
                  <a:lnTo>
                    <a:pt x="71168" y="159498"/>
                  </a:lnTo>
                  <a:lnTo>
                    <a:pt x="88617" y="141771"/>
                  </a:lnTo>
                  <a:lnTo>
                    <a:pt x="113293" y="97852"/>
                  </a:lnTo>
                  <a:lnTo>
                    <a:pt x="121028" y="46976"/>
                  </a:lnTo>
                  <a:lnTo>
                    <a:pt x="122086" y="19622"/>
                  </a:lnTo>
                  <a:lnTo>
                    <a:pt x="124707" y="12795"/>
                  </a:lnTo>
                  <a:lnTo>
                    <a:pt x="128795" y="10584"/>
                  </a:lnTo>
                  <a:lnTo>
                    <a:pt x="133859" y="11449"/>
                  </a:lnTo>
                  <a:lnTo>
                    <a:pt x="145725" y="21769"/>
                  </a:lnTo>
                  <a:lnTo>
                    <a:pt x="162441" y="47310"/>
                  </a:lnTo>
                  <a:lnTo>
                    <a:pt x="178569" y="92971"/>
                  </a:lnTo>
                  <a:lnTo>
                    <a:pt x="185784" y="145881"/>
                  </a:lnTo>
                  <a:lnTo>
                    <a:pt x="191727" y="173382"/>
                  </a:lnTo>
                  <a:lnTo>
                    <a:pt x="191023" y="172624"/>
                  </a:lnTo>
                  <a:lnTo>
                    <a:pt x="189383" y="168609"/>
                  </a:lnTo>
                  <a:lnTo>
                    <a:pt x="183415" y="107492"/>
                  </a:lnTo>
                  <a:lnTo>
                    <a:pt x="180229" y="80833"/>
                  </a:lnTo>
                  <a:lnTo>
                    <a:pt x="190687" y="18709"/>
                  </a:lnTo>
                  <a:lnTo>
                    <a:pt x="197348" y="9847"/>
                  </a:lnTo>
                  <a:lnTo>
                    <a:pt x="217227" y="0"/>
                  </a:lnTo>
                  <a:lnTo>
                    <a:pt x="226739" y="884"/>
                  </a:lnTo>
                  <a:lnTo>
                    <a:pt x="243548" y="11225"/>
                  </a:lnTo>
                  <a:lnTo>
                    <a:pt x="266165" y="36777"/>
                  </a:lnTo>
                  <a:lnTo>
                    <a:pt x="294223" y="97631"/>
                  </a:lnTo>
                  <a:lnTo>
                    <a:pt x="304022" y="155293"/>
                  </a:lnTo>
                  <a:lnTo>
                    <a:pt x="312445" y="181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896816" y="2653181"/>
              <a:ext cx="30936" cy="368498"/>
            </a:xfrm>
            <a:custGeom>
              <a:avLst/>
              <a:gdLst/>
              <a:ahLst/>
              <a:cxnLst/>
              <a:rect l="0" t="0" r="0" b="0"/>
              <a:pathLst>
                <a:path w="30936" h="368498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782" y="149115"/>
                  </a:lnTo>
                  <a:lnTo>
                    <a:pt x="16073" y="211078"/>
                  </a:lnTo>
                  <a:lnTo>
                    <a:pt x="22242" y="270772"/>
                  </a:lnTo>
                  <a:lnTo>
                    <a:pt x="28359" y="322384"/>
                  </a:lnTo>
                  <a:lnTo>
                    <a:pt x="3093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811937" y="2779523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2241" y="17958"/>
                  </a:lnTo>
                  <a:lnTo>
                    <a:pt x="56789" y="316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043565" y="2926922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022507" y="281110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106735" y="2684766"/>
              <a:ext cx="42114" cy="357970"/>
            </a:xfrm>
            <a:custGeom>
              <a:avLst/>
              <a:gdLst/>
              <a:ahLst/>
              <a:cxnLst/>
              <a:rect l="0" t="0" r="0" b="0"/>
              <a:pathLst>
                <a:path w="42114" h="357970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24024" y="171036"/>
                  </a:lnTo>
                  <a:lnTo>
                    <a:pt x="29345" y="222643"/>
                  </a:lnTo>
                  <a:lnTo>
                    <a:pt x="34263" y="283188"/>
                  </a:lnTo>
                  <a:lnTo>
                    <a:pt x="39787" y="322944"/>
                  </a:lnTo>
                  <a:lnTo>
                    <a:pt x="421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427529" y="2779523"/>
              <a:ext cx="37176" cy="305327"/>
            </a:xfrm>
            <a:custGeom>
              <a:avLst/>
              <a:gdLst/>
              <a:ahLst/>
              <a:cxnLst/>
              <a:rect l="0" t="0" r="0" b="0"/>
              <a:pathLst>
                <a:path w="37176" h="305327">
                  <a:moveTo>
                    <a:pt x="5589" y="0"/>
                  </a:moveTo>
                  <a:lnTo>
                    <a:pt x="0" y="16767"/>
                  </a:lnTo>
                  <a:lnTo>
                    <a:pt x="10508" y="69516"/>
                  </a:lnTo>
                  <a:lnTo>
                    <a:pt x="15010" y="132448"/>
                  </a:lnTo>
                  <a:lnTo>
                    <a:pt x="21488" y="195009"/>
                  </a:lnTo>
                  <a:lnTo>
                    <a:pt x="26797" y="255633"/>
                  </a:lnTo>
                  <a:lnTo>
                    <a:pt x="3717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348890" y="2910804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72745" y="0"/>
                  </a:lnTo>
                  <a:lnTo>
                    <a:pt x="114067" y="4045"/>
                  </a:lnTo>
                  <a:lnTo>
                    <a:pt x="59317" y="528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517347" y="2716352"/>
              <a:ext cx="265493" cy="342968"/>
            </a:xfrm>
            <a:custGeom>
              <a:avLst/>
              <a:gdLst/>
              <a:ahLst/>
              <a:cxnLst/>
              <a:rect l="0" t="0" r="0" b="0"/>
              <a:pathLst>
                <a:path w="265493" h="34296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24024" y="160796"/>
                  </a:lnTo>
                  <a:lnTo>
                    <a:pt x="29345" y="212200"/>
                  </a:lnTo>
                  <a:lnTo>
                    <a:pt x="31144" y="272676"/>
                  </a:lnTo>
                  <a:lnTo>
                    <a:pt x="31527" y="334432"/>
                  </a:lnTo>
                  <a:lnTo>
                    <a:pt x="30399" y="319929"/>
                  </a:lnTo>
                  <a:lnTo>
                    <a:pt x="25989" y="302458"/>
                  </a:lnTo>
                  <a:lnTo>
                    <a:pt x="29488" y="282994"/>
                  </a:lnTo>
                  <a:lnTo>
                    <a:pt x="44612" y="255426"/>
                  </a:lnTo>
                  <a:lnTo>
                    <a:pt x="50798" y="247493"/>
                  </a:lnTo>
                  <a:lnTo>
                    <a:pt x="58432" y="243374"/>
                  </a:lnTo>
                  <a:lnTo>
                    <a:pt x="76272" y="241917"/>
                  </a:lnTo>
                  <a:lnTo>
                    <a:pt x="84773" y="245506"/>
                  </a:lnTo>
                  <a:lnTo>
                    <a:pt x="100458" y="258852"/>
                  </a:lnTo>
                  <a:lnTo>
                    <a:pt x="108989" y="279602"/>
                  </a:lnTo>
                  <a:lnTo>
                    <a:pt x="120055" y="325461"/>
                  </a:lnTo>
                  <a:lnTo>
                    <a:pt x="123320" y="328108"/>
                  </a:lnTo>
                  <a:lnTo>
                    <a:pt x="126667" y="325194"/>
                  </a:lnTo>
                  <a:lnTo>
                    <a:pt x="140086" y="304974"/>
                  </a:lnTo>
                  <a:lnTo>
                    <a:pt x="153508" y="292302"/>
                  </a:lnTo>
                  <a:lnTo>
                    <a:pt x="171171" y="282770"/>
                  </a:lnTo>
                  <a:lnTo>
                    <a:pt x="229789" y="268691"/>
                  </a:lnTo>
                  <a:lnTo>
                    <a:pt x="240930" y="263355"/>
                  </a:lnTo>
                  <a:lnTo>
                    <a:pt x="256428" y="248068"/>
                  </a:lnTo>
                  <a:lnTo>
                    <a:pt x="262199" y="239078"/>
                  </a:lnTo>
                  <a:lnTo>
                    <a:pt x="265492" y="219731"/>
                  </a:lnTo>
                  <a:lnTo>
                    <a:pt x="264732" y="209658"/>
                  </a:lnTo>
                  <a:lnTo>
                    <a:pt x="254529" y="192227"/>
                  </a:lnTo>
                  <a:lnTo>
                    <a:pt x="246895" y="184303"/>
                  </a:lnTo>
                  <a:lnTo>
                    <a:pt x="237126" y="180191"/>
                  </a:lnTo>
                  <a:lnTo>
                    <a:pt x="213794" y="178741"/>
                  </a:lnTo>
                  <a:lnTo>
                    <a:pt x="194066" y="185115"/>
                  </a:lnTo>
                  <a:lnTo>
                    <a:pt x="185529" y="190091"/>
                  </a:lnTo>
                  <a:lnTo>
                    <a:pt x="179838" y="199257"/>
                  </a:lnTo>
                  <a:lnTo>
                    <a:pt x="171829" y="238933"/>
                  </a:lnTo>
                  <a:lnTo>
                    <a:pt x="171796" y="279675"/>
                  </a:lnTo>
                  <a:lnTo>
                    <a:pt x="185563" y="313324"/>
                  </a:lnTo>
                  <a:lnTo>
                    <a:pt x="197896" y="330718"/>
                  </a:lnTo>
                  <a:lnTo>
                    <a:pt x="217415" y="340008"/>
                  </a:lnTo>
                  <a:lnTo>
                    <a:pt x="238179" y="342967"/>
                  </a:lnTo>
                  <a:lnTo>
                    <a:pt x="26321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828453" y="2895336"/>
              <a:ext cx="78449" cy="160720"/>
            </a:xfrm>
            <a:custGeom>
              <a:avLst/>
              <a:gdLst/>
              <a:ahLst/>
              <a:cxnLst/>
              <a:rect l="0" t="0" r="0" b="0"/>
              <a:pathLst>
                <a:path w="78449" h="160720">
                  <a:moveTo>
                    <a:pt x="15277" y="94757"/>
                  </a:moveTo>
                  <a:lnTo>
                    <a:pt x="29931" y="156850"/>
                  </a:lnTo>
                  <a:lnTo>
                    <a:pt x="30896" y="160719"/>
                  </a:lnTo>
                  <a:lnTo>
                    <a:pt x="11418" y="104162"/>
                  </a:lnTo>
                  <a:lnTo>
                    <a:pt x="0" y="62949"/>
                  </a:lnTo>
                  <a:lnTo>
                    <a:pt x="1858" y="42016"/>
                  </a:lnTo>
                  <a:lnTo>
                    <a:pt x="9704" y="24133"/>
                  </a:lnTo>
                  <a:lnTo>
                    <a:pt x="15071" y="16089"/>
                  </a:lnTo>
                  <a:lnTo>
                    <a:pt x="23328" y="10726"/>
                  </a:lnTo>
                  <a:lnTo>
                    <a:pt x="78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930393" y="2894659"/>
              <a:ext cx="125388" cy="155436"/>
            </a:xfrm>
            <a:custGeom>
              <a:avLst/>
              <a:gdLst/>
              <a:ahLst/>
              <a:cxnLst/>
              <a:rect l="0" t="0" r="0" b="0"/>
              <a:pathLst>
                <a:path w="125388" h="155436">
                  <a:moveTo>
                    <a:pt x="8093" y="63848"/>
                  </a:moveTo>
                  <a:lnTo>
                    <a:pt x="26074" y="79490"/>
                  </a:lnTo>
                  <a:lnTo>
                    <a:pt x="42990" y="87568"/>
                  </a:lnTo>
                  <a:lnTo>
                    <a:pt x="65327" y="88818"/>
                  </a:lnTo>
                  <a:lnTo>
                    <a:pt x="88512" y="84305"/>
                  </a:lnTo>
                  <a:lnTo>
                    <a:pt x="106616" y="74500"/>
                  </a:lnTo>
                  <a:lnTo>
                    <a:pt x="119342" y="59224"/>
                  </a:lnTo>
                  <a:lnTo>
                    <a:pt x="124373" y="50237"/>
                  </a:lnTo>
                  <a:lnTo>
                    <a:pt x="125387" y="41906"/>
                  </a:lnTo>
                  <a:lnTo>
                    <a:pt x="120276" y="26410"/>
                  </a:lnTo>
                  <a:lnTo>
                    <a:pt x="98654" y="4533"/>
                  </a:lnTo>
                  <a:lnTo>
                    <a:pt x="89524" y="908"/>
                  </a:lnTo>
                  <a:lnTo>
                    <a:pt x="70021" y="0"/>
                  </a:lnTo>
                  <a:lnTo>
                    <a:pt x="39310" y="11655"/>
                  </a:lnTo>
                  <a:lnTo>
                    <a:pt x="24697" y="26613"/>
                  </a:lnTo>
                  <a:lnTo>
                    <a:pt x="5783" y="64812"/>
                  </a:lnTo>
                  <a:lnTo>
                    <a:pt x="0" y="101309"/>
                  </a:lnTo>
                  <a:lnTo>
                    <a:pt x="4886" y="121831"/>
                  </a:lnTo>
                  <a:lnTo>
                    <a:pt x="9464" y="130580"/>
                  </a:lnTo>
                  <a:lnTo>
                    <a:pt x="23910" y="143420"/>
                  </a:lnTo>
                  <a:lnTo>
                    <a:pt x="43199" y="151856"/>
                  </a:lnTo>
                  <a:lnTo>
                    <a:pt x="78026" y="155435"/>
                  </a:lnTo>
                  <a:lnTo>
                    <a:pt x="113378" y="148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268163" y="2916393"/>
              <a:ext cx="7237" cy="147400"/>
            </a:xfrm>
            <a:custGeom>
              <a:avLst/>
              <a:gdLst/>
              <a:ahLst/>
              <a:cxnLst/>
              <a:rect l="0" t="0" r="0" b="0"/>
              <a:pathLst>
                <a:path w="7237" h="147400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234" y="114757"/>
                  </a:lnTo>
                  <a:lnTo>
                    <a:pt x="723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275398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359626" y="2910804"/>
              <a:ext cx="118903" cy="165577"/>
            </a:xfrm>
            <a:custGeom>
              <a:avLst/>
              <a:gdLst/>
              <a:ahLst/>
              <a:cxnLst/>
              <a:rect l="0" t="0" r="0" b="0"/>
              <a:pathLst>
                <a:path w="118903" h="165577">
                  <a:moveTo>
                    <a:pt x="84228" y="5589"/>
                  </a:moveTo>
                  <a:lnTo>
                    <a:pt x="67460" y="0"/>
                  </a:lnTo>
                  <a:lnTo>
                    <a:pt x="49869" y="376"/>
                  </a:lnTo>
                  <a:lnTo>
                    <a:pt x="31523" y="5612"/>
                  </a:lnTo>
                  <a:lnTo>
                    <a:pt x="15570" y="15738"/>
                  </a:lnTo>
                  <a:lnTo>
                    <a:pt x="12720" y="22884"/>
                  </a:lnTo>
                  <a:lnTo>
                    <a:pt x="13159" y="31157"/>
                  </a:lnTo>
                  <a:lnTo>
                    <a:pt x="15792" y="40182"/>
                  </a:lnTo>
                  <a:lnTo>
                    <a:pt x="22226" y="47368"/>
                  </a:lnTo>
                  <a:lnTo>
                    <a:pt x="63056" y="67308"/>
                  </a:lnTo>
                  <a:lnTo>
                    <a:pt x="91603" y="81978"/>
                  </a:lnTo>
                  <a:lnTo>
                    <a:pt x="106223" y="95692"/>
                  </a:lnTo>
                  <a:lnTo>
                    <a:pt x="116620" y="113485"/>
                  </a:lnTo>
                  <a:lnTo>
                    <a:pt x="118902" y="133092"/>
                  </a:lnTo>
                  <a:lnTo>
                    <a:pt x="117872" y="143234"/>
                  </a:lnTo>
                  <a:lnTo>
                    <a:pt x="113676" y="151164"/>
                  </a:lnTo>
                  <a:lnTo>
                    <a:pt x="99656" y="163096"/>
                  </a:lnTo>
                  <a:lnTo>
                    <a:pt x="91003" y="165576"/>
                  </a:lnTo>
                  <a:lnTo>
                    <a:pt x="72032" y="165212"/>
                  </a:lnTo>
                  <a:lnTo>
                    <a:pt x="23957" y="143954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709034" y="2970408"/>
              <a:ext cx="118094" cy="117147"/>
            </a:xfrm>
            <a:custGeom>
              <a:avLst/>
              <a:gdLst/>
              <a:ahLst/>
              <a:cxnLst/>
              <a:rect l="0" t="0" r="0" b="0"/>
              <a:pathLst>
                <a:path w="118094" h="117147">
                  <a:moveTo>
                    <a:pt x="19089" y="40742"/>
                  </a:moveTo>
                  <a:lnTo>
                    <a:pt x="4435" y="84705"/>
                  </a:lnTo>
                  <a:lnTo>
                    <a:pt x="3998" y="104735"/>
                  </a:lnTo>
                  <a:lnTo>
                    <a:pt x="5363" y="117146"/>
                  </a:lnTo>
                  <a:lnTo>
                    <a:pt x="2070" y="107065"/>
                  </a:lnTo>
                  <a:lnTo>
                    <a:pt x="0" y="63635"/>
                  </a:lnTo>
                  <a:lnTo>
                    <a:pt x="7844" y="30757"/>
                  </a:lnTo>
                  <a:lnTo>
                    <a:pt x="18382" y="9398"/>
                  </a:lnTo>
                  <a:lnTo>
                    <a:pt x="25636" y="3469"/>
                  </a:lnTo>
                  <a:lnTo>
                    <a:pt x="33982" y="685"/>
                  </a:lnTo>
                  <a:lnTo>
                    <a:pt x="43056" y="0"/>
                  </a:lnTo>
                  <a:lnTo>
                    <a:pt x="59377" y="5477"/>
                  </a:lnTo>
                  <a:lnTo>
                    <a:pt x="88919" y="28057"/>
                  </a:lnTo>
                  <a:lnTo>
                    <a:pt x="104640" y="59340"/>
                  </a:lnTo>
                  <a:lnTo>
                    <a:pt x="118093" y="99918"/>
                  </a:lnTo>
                  <a:lnTo>
                    <a:pt x="117847" y="104759"/>
                  </a:lnTo>
                  <a:lnTo>
                    <a:pt x="113846" y="114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861832" y="2947979"/>
              <a:ext cx="105515" cy="168571"/>
            </a:xfrm>
            <a:custGeom>
              <a:avLst/>
              <a:gdLst/>
              <a:ahLst/>
              <a:cxnLst/>
              <a:rect l="0" t="0" r="0" b="0"/>
              <a:pathLst>
                <a:path w="105515" h="168571">
                  <a:moveTo>
                    <a:pt x="66333" y="52642"/>
                  </a:moveTo>
                  <a:lnTo>
                    <a:pt x="60744" y="30286"/>
                  </a:lnTo>
                  <a:lnTo>
                    <a:pt x="55588" y="24870"/>
                  </a:lnTo>
                  <a:lnTo>
                    <a:pt x="48641" y="22429"/>
                  </a:lnTo>
                  <a:lnTo>
                    <a:pt x="40500" y="21972"/>
                  </a:lnTo>
                  <a:lnTo>
                    <a:pt x="25216" y="27702"/>
                  </a:lnTo>
                  <a:lnTo>
                    <a:pt x="17864" y="32506"/>
                  </a:lnTo>
                  <a:lnTo>
                    <a:pt x="6577" y="53442"/>
                  </a:lnTo>
                  <a:lnTo>
                    <a:pt x="0" y="79904"/>
                  </a:lnTo>
                  <a:lnTo>
                    <a:pt x="2875" y="114532"/>
                  </a:lnTo>
                  <a:lnTo>
                    <a:pt x="12306" y="145849"/>
                  </a:lnTo>
                  <a:lnTo>
                    <a:pt x="23214" y="162698"/>
                  </a:lnTo>
                  <a:lnTo>
                    <a:pt x="31738" y="166957"/>
                  </a:lnTo>
                  <a:lnTo>
                    <a:pt x="53687" y="168570"/>
                  </a:lnTo>
                  <a:lnTo>
                    <a:pt x="63751" y="165022"/>
                  </a:lnTo>
                  <a:lnTo>
                    <a:pt x="81174" y="151722"/>
                  </a:lnTo>
                  <a:lnTo>
                    <a:pt x="98546" y="124503"/>
                  </a:lnTo>
                  <a:lnTo>
                    <a:pt x="105514" y="88622"/>
                  </a:lnTo>
                  <a:lnTo>
                    <a:pt x="100904" y="65124"/>
                  </a:lnTo>
                  <a:lnTo>
                    <a:pt x="80764" y="14295"/>
                  </a:lnTo>
                  <a:lnTo>
                    <a:pt x="663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033450" y="2758466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3120" y="154096"/>
                  </a:lnTo>
                  <a:lnTo>
                    <a:pt x="9065" y="204874"/>
                  </a:lnTo>
                  <a:lnTo>
                    <a:pt x="11409" y="266030"/>
                  </a:lnTo>
                  <a:lnTo>
                    <a:pt x="18847" y="300702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938694" y="2912171"/>
              <a:ext cx="200042" cy="46337"/>
            </a:xfrm>
            <a:custGeom>
              <a:avLst/>
              <a:gdLst/>
              <a:ahLst/>
              <a:cxnLst/>
              <a:rect l="0" t="0" r="0" b="0"/>
              <a:pathLst>
                <a:path w="200042" h="46337">
                  <a:moveTo>
                    <a:pt x="200041" y="46336"/>
                  </a:moveTo>
                  <a:lnTo>
                    <a:pt x="183274" y="29569"/>
                  </a:lnTo>
                  <a:lnTo>
                    <a:pt x="144900" y="13552"/>
                  </a:lnTo>
                  <a:lnTo>
                    <a:pt x="87937" y="0"/>
                  </a:lnTo>
                  <a:lnTo>
                    <a:pt x="34745" y="3041"/>
                  </a:lnTo>
                  <a:lnTo>
                    <a:pt x="0" y="4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159792" y="2747937"/>
              <a:ext cx="126343" cy="347442"/>
            </a:xfrm>
            <a:custGeom>
              <a:avLst/>
              <a:gdLst/>
              <a:ahLst/>
              <a:cxnLst/>
              <a:rect l="0" t="0" r="0" b="0"/>
              <a:pathLst>
                <a:path w="126343" h="347442">
                  <a:moveTo>
                    <a:pt x="0" y="0"/>
                  </a:moveTo>
                  <a:lnTo>
                    <a:pt x="8334" y="60384"/>
                  </a:lnTo>
                  <a:lnTo>
                    <a:pt x="9879" y="118108"/>
                  </a:lnTo>
                  <a:lnTo>
                    <a:pt x="13456" y="170306"/>
                  </a:lnTo>
                  <a:lnTo>
                    <a:pt x="18805" y="217357"/>
                  </a:lnTo>
                  <a:lnTo>
                    <a:pt x="20390" y="272633"/>
                  </a:lnTo>
                  <a:lnTo>
                    <a:pt x="20860" y="322936"/>
                  </a:lnTo>
                  <a:lnTo>
                    <a:pt x="19800" y="344739"/>
                  </a:lnTo>
                  <a:lnTo>
                    <a:pt x="17880" y="345639"/>
                  </a:lnTo>
                  <a:lnTo>
                    <a:pt x="15430" y="342730"/>
                  </a:lnTo>
                  <a:lnTo>
                    <a:pt x="11982" y="310690"/>
                  </a:lnTo>
                  <a:lnTo>
                    <a:pt x="16549" y="269741"/>
                  </a:lnTo>
                  <a:lnTo>
                    <a:pt x="30900" y="233562"/>
                  </a:lnTo>
                  <a:lnTo>
                    <a:pt x="38148" y="227068"/>
                  </a:lnTo>
                  <a:lnTo>
                    <a:pt x="46489" y="223908"/>
                  </a:lnTo>
                  <a:lnTo>
                    <a:pt x="55560" y="222972"/>
                  </a:lnTo>
                  <a:lnTo>
                    <a:pt x="63946" y="227027"/>
                  </a:lnTo>
                  <a:lnTo>
                    <a:pt x="79504" y="244010"/>
                  </a:lnTo>
                  <a:lnTo>
                    <a:pt x="108072" y="305490"/>
                  </a:lnTo>
                  <a:lnTo>
                    <a:pt x="1263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359834" y="3021678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10528" y="0"/>
                  </a:moveTo>
                  <a:lnTo>
                    <a:pt x="7409" y="4790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359834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444062" y="2982057"/>
              <a:ext cx="126343" cy="144907"/>
            </a:xfrm>
            <a:custGeom>
              <a:avLst/>
              <a:gdLst/>
              <a:ahLst/>
              <a:cxnLst/>
              <a:rect l="0" t="0" r="0" b="0"/>
              <a:pathLst>
                <a:path w="126343" h="144907">
                  <a:moveTo>
                    <a:pt x="0" y="60678"/>
                  </a:moveTo>
                  <a:lnTo>
                    <a:pt x="15618" y="117087"/>
                  </a:lnTo>
                  <a:lnTo>
                    <a:pt x="5841" y="88600"/>
                  </a:lnTo>
                  <a:lnTo>
                    <a:pt x="5715" y="69579"/>
                  </a:lnTo>
                  <a:lnTo>
                    <a:pt x="15167" y="28771"/>
                  </a:lnTo>
                  <a:lnTo>
                    <a:pt x="30490" y="3001"/>
                  </a:lnTo>
                  <a:lnTo>
                    <a:pt x="36705" y="0"/>
                  </a:lnTo>
                  <a:lnTo>
                    <a:pt x="43187" y="339"/>
                  </a:lnTo>
                  <a:lnTo>
                    <a:pt x="56629" y="6955"/>
                  </a:lnTo>
                  <a:lnTo>
                    <a:pt x="77350" y="25003"/>
                  </a:lnTo>
                  <a:lnTo>
                    <a:pt x="102193" y="61950"/>
                  </a:lnTo>
                  <a:lnTo>
                    <a:pt x="121255" y="112319"/>
                  </a:lnTo>
                  <a:lnTo>
                    <a:pt x="126342" y="144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465119" y="2991649"/>
              <a:ext cx="266965" cy="261701"/>
            </a:xfrm>
            <a:custGeom>
              <a:avLst/>
              <a:gdLst/>
              <a:ahLst/>
              <a:cxnLst/>
              <a:rect l="0" t="0" r="0" b="0"/>
              <a:pathLst>
                <a:path w="266965" h="261701">
                  <a:moveTo>
                    <a:pt x="178985" y="135314"/>
                  </a:moveTo>
                  <a:lnTo>
                    <a:pt x="201342" y="129725"/>
                  </a:lnTo>
                  <a:lnTo>
                    <a:pt x="218557" y="117623"/>
                  </a:lnTo>
                  <a:lnTo>
                    <a:pt x="232837" y="100545"/>
                  </a:lnTo>
                  <a:lnTo>
                    <a:pt x="243084" y="81257"/>
                  </a:lnTo>
                  <a:lnTo>
                    <a:pt x="245298" y="60986"/>
                  </a:lnTo>
                  <a:lnTo>
                    <a:pt x="241212" y="41448"/>
                  </a:lnTo>
                  <a:lnTo>
                    <a:pt x="231598" y="24966"/>
                  </a:lnTo>
                  <a:lnTo>
                    <a:pt x="207442" y="2533"/>
                  </a:lnTo>
                  <a:lnTo>
                    <a:pt x="197956" y="0"/>
                  </a:lnTo>
                  <a:lnTo>
                    <a:pt x="178058" y="3425"/>
                  </a:lnTo>
                  <a:lnTo>
                    <a:pt x="170178" y="8784"/>
                  </a:lnTo>
                  <a:lnTo>
                    <a:pt x="158302" y="24096"/>
                  </a:lnTo>
                  <a:lnTo>
                    <a:pt x="150629" y="58037"/>
                  </a:lnTo>
                  <a:lnTo>
                    <a:pt x="153945" y="92140"/>
                  </a:lnTo>
                  <a:lnTo>
                    <a:pt x="167927" y="124472"/>
                  </a:lnTo>
                  <a:lnTo>
                    <a:pt x="175122" y="130426"/>
                  </a:lnTo>
                  <a:lnTo>
                    <a:pt x="183429" y="133225"/>
                  </a:lnTo>
                  <a:lnTo>
                    <a:pt x="192476" y="133921"/>
                  </a:lnTo>
                  <a:lnTo>
                    <a:pt x="208768" y="128456"/>
                  </a:lnTo>
                  <a:lnTo>
                    <a:pt x="216387" y="123723"/>
                  </a:lnTo>
                  <a:lnTo>
                    <a:pt x="223807" y="124077"/>
                  </a:lnTo>
                  <a:lnTo>
                    <a:pt x="238291" y="133830"/>
                  </a:lnTo>
                  <a:lnTo>
                    <a:pt x="246287" y="152982"/>
                  </a:lnTo>
                  <a:lnTo>
                    <a:pt x="260247" y="208568"/>
                  </a:lnTo>
                  <a:lnTo>
                    <a:pt x="266964" y="229873"/>
                  </a:lnTo>
                  <a:lnTo>
                    <a:pt x="266883" y="239297"/>
                  </a:lnTo>
                  <a:lnTo>
                    <a:pt x="260555" y="256008"/>
                  </a:lnTo>
                  <a:lnTo>
                    <a:pt x="253252" y="260231"/>
                  </a:lnTo>
                  <a:lnTo>
                    <a:pt x="194758" y="261700"/>
                  </a:lnTo>
                  <a:lnTo>
                    <a:pt x="138860" y="261665"/>
                  </a:lnTo>
                  <a:lnTo>
                    <a:pt x="89757" y="261659"/>
                  </a:lnTo>
                  <a:lnTo>
                    <a:pt x="30121" y="261657"/>
                  </a:lnTo>
                  <a:lnTo>
                    <a:pt x="0" y="261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421139" y="3327005"/>
            <a:ext cx="858934" cy="452726"/>
            <a:chOff x="421139" y="3327005"/>
            <a:chExt cx="858934" cy="452726"/>
          </a:xfrm>
        </p:grpSpPr>
        <p:sp>
          <p:nvSpPr>
            <p:cNvPr id="192" name="Freeform 191"/>
            <p:cNvSpPr/>
            <p:nvPr/>
          </p:nvSpPr>
          <p:spPr>
            <a:xfrm>
              <a:off x="421139" y="3327005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0" y="58617"/>
                  </a:lnTo>
                  <a:lnTo>
                    <a:pt x="5590" y="104585"/>
                  </a:lnTo>
                  <a:lnTo>
                    <a:pt x="9065" y="160839"/>
                  </a:lnTo>
                  <a:lnTo>
                    <a:pt x="17475" y="221024"/>
                  </a:lnTo>
                  <a:lnTo>
                    <a:pt x="19996" y="275668"/>
                  </a:lnTo>
                  <a:lnTo>
                    <a:pt x="21913" y="329424"/>
                  </a:lnTo>
                  <a:lnTo>
                    <a:pt x="28200" y="381227"/>
                  </a:lnTo>
                  <a:lnTo>
                    <a:pt x="30917" y="431886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58010" y="3500032"/>
              <a:ext cx="137445" cy="227057"/>
            </a:xfrm>
            <a:custGeom>
              <a:avLst/>
              <a:gdLst/>
              <a:ahLst/>
              <a:cxnLst/>
              <a:rect l="0" t="0" r="0" b="0"/>
              <a:pathLst>
                <a:path w="137445" h="227057">
                  <a:moveTo>
                    <a:pt x="0" y="90185"/>
                  </a:moveTo>
                  <a:lnTo>
                    <a:pt x="37478" y="98518"/>
                  </a:lnTo>
                  <a:lnTo>
                    <a:pt x="72326" y="96944"/>
                  </a:lnTo>
                  <a:lnTo>
                    <a:pt x="92976" y="90849"/>
                  </a:lnTo>
                  <a:lnTo>
                    <a:pt x="132664" y="61272"/>
                  </a:lnTo>
                  <a:lnTo>
                    <a:pt x="136406" y="53363"/>
                  </a:lnTo>
                  <a:lnTo>
                    <a:pt x="137444" y="35215"/>
                  </a:lnTo>
                  <a:lnTo>
                    <a:pt x="130886" y="18571"/>
                  </a:lnTo>
                  <a:lnTo>
                    <a:pt x="125862" y="10857"/>
                  </a:lnTo>
                  <a:lnTo>
                    <a:pt x="117833" y="5714"/>
                  </a:lnTo>
                  <a:lnTo>
                    <a:pt x="96434" y="0"/>
                  </a:lnTo>
                  <a:lnTo>
                    <a:pt x="86516" y="816"/>
                  </a:lnTo>
                  <a:lnTo>
                    <a:pt x="69257" y="7962"/>
                  </a:lnTo>
                  <a:lnTo>
                    <a:pt x="46387" y="30728"/>
                  </a:lnTo>
                  <a:lnTo>
                    <a:pt x="38164" y="52841"/>
                  </a:lnTo>
                  <a:lnTo>
                    <a:pt x="32885" y="110754"/>
                  </a:lnTo>
                  <a:lnTo>
                    <a:pt x="38402" y="137931"/>
                  </a:lnTo>
                  <a:lnTo>
                    <a:pt x="54662" y="169843"/>
                  </a:lnTo>
                  <a:lnTo>
                    <a:pt x="81117" y="201587"/>
                  </a:lnTo>
                  <a:lnTo>
                    <a:pt x="107483" y="217689"/>
                  </a:lnTo>
                  <a:lnTo>
                    <a:pt x="136870" y="227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0769" y="3332393"/>
              <a:ext cx="94154" cy="373639"/>
            </a:xfrm>
            <a:custGeom>
              <a:avLst/>
              <a:gdLst/>
              <a:ahLst/>
              <a:cxnLst/>
              <a:rect l="0" t="0" r="0" b="0"/>
              <a:pathLst>
                <a:path w="94154" h="373639">
                  <a:moveTo>
                    <a:pt x="41510" y="373638"/>
                  </a:moveTo>
                  <a:lnTo>
                    <a:pt x="41510" y="315021"/>
                  </a:lnTo>
                  <a:lnTo>
                    <a:pt x="33177" y="255305"/>
                  </a:lnTo>
                  <a:lnTo>
                    <a:pt x="22865" y="194538"/>
                  </a:lnTo>
                  <a:lnTo>
                    <a:pt x="9708" y="141294"/>
                  </a:lnTo>
                  <a:lnTo>
                    <a:pt x="1433" y="85718"/>
                  </a:lnTo>
                  <a:lnTo>
                    <a:pt x="0" y="43703"/>
                  </a:lnTo>
                  <a:lnTo>
                    <a:pt x="5904" y="21889"/>
                  </a:lnTo>
                  <a:lnTo>
                    <a:pt x="10754" y="12797"/>
                  </a:lnTo>
                  <a:lnTo>
                    <a:pt x="18666" y="6735"/>
                  </a:lnTo>
                  <a:lnTo>
                    <a:pt x="39936" y="0"/>
                  </a:lnTo>
                  <a:lnTo>
                    <a:pt x="94153" y="5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00165" y="349546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012931" y="3369119"/>
              <a:ext cx="18862" cy="263213"/>
            </a:xfrm>
            <a:custGeom>
              <a:avLst/>
              <a:gdLst/>
              <a:ahLst/>
              <a:cxnLst/>
              <a:rect l="0" t="0" r="0" b="0"/>
              <a:pathLst>
                <a:path w="18862" h="263213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7215"/>
                  </a:lnTo>
                  <a:lnTo>
                    <a:pt x="7937" y="197517"/>
                  </a:lnTo>
                  <a:lnTo>
                    <a:pt x="16614" y="252135"/>
                  </a:lnTo>
                  <a:lnTo>
                    <a:pt x="1886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47564" y="3453347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4478" y="16788"/>
                  </a:lnTo>
                  <a:lnTo>
                    <a:pt x="3638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168663" y="3327005"/>
              <a:ext cx="111410" cy="126343"/>
            </a:xfrm>
            <a:custGeom>
              <a:avLst/>
              <a:gdLst/>
              <a:ahLst/>
              <a:cxnLst/>
              <a:rect l="0" t="0" r="0" b="0"/>
              <a:pathLst>
                <a:path w="111410" h="126343">
                  <a:moveTo>
                    <a:pt x="0" y="0"/>
                  </a:moveTo>
                  <a:lnTo>
                    <a:pt x="42692" y="3120"/>
                  </a:lnTo>
                  <a:lnTo>
                    <a:pt x="62258" y="9575"/>
                  </a:lnTo>
                  <a:lnTo>
                    <a:pt x="106782" y="39403"/>
                  </a:lnTo>
                  <a:lnTo>
                    <a:pt x="110962" y="46156"/>
                  </a:lnTo>
                  <a:lnTo>
                    <a:pt x="111409" y="52997"/>
                  </a:lnTo>
                  <a:lnTo>
                    <a:pt x="109368" y="59898"/>
                  </a:lnTo>
                  <a:lnTo>
                    <a:pt x="104497" y="65668"/>
                  </a:lnTo>
                  <a:lnTo>
                    <a:pt x="80875" y="79378"/>
                  </a:lnTo>
                  <a:lnTo>
                    <a:pt x="61681" y="87142"/>
                  </a:lnTo>
                  <a:lnTo>
                    <a:pt x="55158" y="93190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252891" y="35796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2563262" y="3348062"/>
            <a:ext cx="1966172" cy="437830"/>
            <a:chOff x="2563262" y="3348062"/>
            <a:chExt cx="1966172" cy="437830"/>
          </a:xfrm>
        </p:grpSpPr>
        <p:sp>
          <p:nvSpPr>
            <p:cNvPr id="201" name="Freeform 200"/>
            <p:cNvSpPr/>
            <p:nvPr/>
          </p:nvSpPr>
          <p:spPr>
            <a:xfrm>
              <a:off x="2563262" y="3348062"/>
              <a:ext cx="268904" cy="437830"/>
            </a:xfrm>
            <a:custGeom>
              <a:avLst/>
              <a:gdLst/>
              <a:ahLst/>
              <a:cxnLst/>
              <a:rect l="0" t="0" r="0" b="0"/>
              <a:pathLst>
                <a:path w="268904" h="437830">
                  <a:moveTo>
                    <a:pt x="26748" y="0"/>
                  </a:moveTo>
                  <a:lnTo>
                    <a:pt x="9960" y="62280"/>
                  </a:lnTo>
                  <a:lnTo>
                    <a:pt x="664" y="124607"/>
                  </a:lnTo>
                  <a:lnTo>
                    <a:pt x="0" y="127525"/>
                  </a:lnTo>
                  <a:lnTo>
                    <a:pt x="14613" y="83807"/>
                  </a:lnTo>
                  <a:lnTo>
                    <a:pt x="45008" y="46030"/>
                  </a:lnTo>
                  <a:lnTo>
                    <a:pt x="52960" y="42385"/>
                  </a:lnTo>
                  <a:lnTo>
                    <a:pt x="71153" y="41455"/>
                  </a:lnTo>
                  <a:lnTo>
                    <a:pt x="87818" y="48060"/>
                  </a:lnTo>
                  <a:lnTo>
                    <a:pt x="95537" y="53097"/>
                  </a:lnTo>
                  <a:lnTo>
                    <a:pt x="107234" y="68052"/>
                  </a:lnTo>
                  <a:lnTo>
                    <a:pt x="131704" y="126770"/>
                  </a:lnTo>
                  <a:lnTo>
                    <a:pt x="139345" y="164294"/>
                  </a:lnTo>
                  <a:lnTo>
                    <a:pt x="147515" y="218197"/>
                  </a:lnTo>
                  <a:lnTo>
                    <a:pt x="144753" y="272214"/>
                  </a:lnTo>
                  <a:lnTo>
                    <a:pt x="139875" y="331758"/>
                  </a:lnTo>
                  <a:lnTo>
                    <a:pt x="128117" y="366970"/>
                  </a:lnTo>
                  <a:lnTo>
                    <a:pt x="103183" y="404720"/>
                  </a:lnTo>
                  <a:lnTo>
                    <a:pt x="82671" y="427453"/>
                  </a:lnTo>
                  <a:lnTo>
                    <a:pt x="62521" y="435644"/>
                  </a:lnTo>
                  <a:lnTo>
                    <a:pt x="50597" y="437829"/>
                  </a:lnTo>
                  <a:lnTo>
                    <a:pt x="41477" y="435775"/>
                  </a:lnTo>
                  <a:lnTo>
                    <a:pt x="34228" y="430896"/>
                  </a:lnTo>
                  <a:lnTo>
                    <a:pt x="28225" y="424135"/>
                  </a:lnTo>
                  <a:lnTo>
                    <a:pt x="25393" y="414947"/>
                  </a:lnTo>
                  <a:lnTo>
                    <a:pt x="25366" y="392261"/>
                  </a:lnTo>
                  <a:lnTo>
                    <a:pt x="32373" y="372820"/>
                  </a:lnTo>
                  <a:lnTo>
                    <a:pt x="37517" y="364360"/>
                  </a:lnTo>
                  <a:lnTo>
                    <a:pt x="52591" y="351840"/>
                  </a:lnTo>
                  <a:lnTo>
                    <a:pt x="61524" y="346864"/>
                  </a:lnTo>
                  <a:lnTo>
                    <a:pt x="83928" y="344455"/>
                  </a:lnTo>
                  <a:lnTo>
                    <a:pt x="107143" y="348453"/>
                  </a:lnTo>
                  <a:lnTo>
                    <a:pt x="165530" y="374835"/>
                  </a:lnTo>
                  <a:lnTo>
                    <a:pt x="203829" y="383503"/>
                  </a:lnTo>
                  <a:lnTo>
                    <a:pt x="249333" y="380257"/>
                  </a:lnTo>
                  <a:lnTo>
                    <a:pt x="26890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016089" y="3379647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27784"/>
                  </a:lnTo>
                  <a:lnTo>
                    <a:pt x="8573" y="179412"/>
                  </a:lnTo>
                  <a:lnTo>
                    <a:pt x="13882" y="228634"/>
                  </a:lnTo>
                  <a:lnTo>
                    <a:pt x="15676" y="287188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890506" y="3369119"/>
              <a:ext cx="152230" cy="243656"/>
            </a:xfrm>
            <a:custGeom>
              <a:avLst/>
              <a:gdLst/>
              <a:ahLst/>
              <a:cxnLst/>
              <a:rect l="0" t="0" r="0" b="0"/>
              <a:pathLst>
                <a:path w="152230" h="243656">
                  <a:moveTo>
                    <a:pt x="152229" y="168456"/>
                  </a:moveTo>
                  <a:lnTo>
                    <a:pt x="109538" y="183028"/>
                  </a:lnTo>
                  <a:lnTo>
                    <a:pt x="50013" y="221454"/>
                  </a:lnTo>
                  <a:lnTo>
                    <a:pt x="23677" y="239141"/>
                  </a:lnTo>
                  <a:lnTo>
                    <a:pt x="13885" y="243655"/>
                  </a:lnTo>
                  <a:lnTo>
                    <a:pt x="7358" y="241985"/>
                  </a:lnTo>
                  <a:lnTo>
                    <a:pt x="3006" y="236193"/>
                  </a:lnTo>
                  <a:lnTo>
                    <a:pt x="104" y="227652"/>
                  </a:lnTo>
                  <a:lnTo>
                    <a:pt x="0" y="208803"/>
                  </a:lnTo>
                  <a:lnTo>
                    <a:pt x="9466" y="156928"/>
                  </a:lnTo>
                  <a:lnTo>
                    <a:pt x="19202" y="107459"/>
                  </a:lnTo>
                  <a:lnTo>
                    <a:pt x="23906" y="55756"/>
                  </a:lnTo>
                  <a:lnTo>
                    <a:pt x="258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232248" y="3527046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601179" y="3348062"/>
              <a:ext cx="20625" cy="347441"/>
            </a:xfrm>
            <a:custGeom>
              <a:avLst/>
              <a:gdLst/>
              <a:ahLst/>
              <a:cxnLst/>
              <a:rect l="0" t="0" r="0" b="0"/>
              <a:pathLst>
                <a:path w="20625" h="347441">
                  <a:moveTo>
                    <a:pt x="10095" y="0"/>
                  </a:moveTo>
                  <a:lnTo>
                    <a:pt x="1030" y="58616"/>
                  </a:lnTo>
                  <a:lnTo>
                    <a:pt x="0" y="110174"/>
                  </a:lnTo>
                  <a:lnTo>
                    <a:pt x="5284" y="164315"/>
                  </a:lnTo>
                  <a:lnTo>
                    <a:pt x="14259" y="217402"/>
                  </a:lnTo>
                  <a:lnTo>
                    <a:pt x="18738" y="270176"/>
                  </a:lnTo>
                  <a:lnTo>
                    <a:pt x="20251" y="327325"/>
                  </a:lnTo>
                  <a:lnTo>
                    <a:pt x="2062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463814" y="3358590"/>
              <a:ext cx="157990" cy="191770"/>
            </a:xfrm>
            <a:custGeom>
              <a:avLst/>
              <a:gdLst/>
              <a:ahLst/>
              <a:cxnLst/>
              <a:rect l="0" t="0" r="0" b="0"/>
              <a:pathLst>
                <a:path w="157990" h="191770">
                  <a:moveTo>
                    <a:pt x="157989" y="126342"/>
                  </a:moveTo>
                  <a:lnTo>
                    <a:pt x="105284" y="145470"/>
                  </a:lnTo>
                  <a:lnTo>
                    <a:pt x="51620" y="181771"/>
                  </a:lnTo>
                  <a:lnTo>
                    <a:pt x="31165" y="191142"/>
                  </a:lnTo>
                  <a:lnTo>
                    <a:pt x="21967" y="191769"/>
                  </a:lnTo>
                  <a:lnTo>
                    <a:pt x="5507" y="186226"/>
                  </a:lnTo>
                  <a:lnTo>
                    <a:pt x="1352" y="180303"/>
                  </a:lnTo>
                  <a:lnTo>
                    <a:pt x="0" y="130069"/>
                  </a:lnTo>
                  <a:lnTo>
                    <a:pt x="11506" y="71071"/>
                  </a:lnTo>
                  <a:lnTo>
                    <a:pt x="28608" y="10052"/>
                  </a:lnTo>
                  <a:lnTo>
                    <a:pt x="316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821844" y="3400704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821844" y="347440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062282" y="3348062"/>
              <a:ext cx="222817" cy="320089"/>
            </a:xfrm>
            <a:custGeom>
              <a:avLst/>
              <a:gdLst/>
              <a:ahLst/>
              <a:cxnLst/>
              <a:rect l="0" t="0" r="0" b="0"/>
              <a:pathLst>
                <a:path w="222817" h="320089">
                  <a:moveTo>
                    <a:pt x="33303" y="0"/>
                  </a:moveTo>
                  <a:lnTo>
                    <a:pt x="3994" y="38373"/>
                  </a:lnTo>
                  <a:lnTo>
                    <a:pt x="896" y="39620"/>
                  </a:lnTo>
                  <a:lnTo>
                    <a:pt x="0" y="36942"/>
                  </a:lnTo>
                  <a:lnTo>
                    <a:pt x="572" y="31647"/>
                  </a:lnTo>
                  <a:lnTo>
                    <a:pt x="10567" y="19524"/>
                  </a:lnTo>
                  <a:lnTo>
                    <a:pt x="18146" y="13016"/>
                  </a:lnTo>
                  <a:lnTo>
                    <a:pt x="39045" y="5785"/>
                  </a:lnTo>
                  <a:lnTo>
                    <a:pt x="51169" y="3857"/>
                  </a:lnTo>
                  <a:lnTo>
                    <a:pt x="61591" y="6080"/>
                  </a:lnTo>
                  <a:lnTo>
                    <a:pt x="79411" y="17910"/>
                  </a:lnTo>
                  <a:lnTo>
                    <a:pt x="97007" y="44301"/>
                  </a:lnTo>
                  <a:lnTo>
                    <a:pt x="109630" y="74348"/>
                  </a:lnTo>
                  <a:lnTo>
                    <a:pt x="115970" y="131582"/>
                  </a:lnTo>
                  <a:lnTo>
                    <a:pt x="120342" y="189162"/>
                  </a:lnTo>
                  <a:lnTo>
                    <a:pt x="123460" y="216263"/>
                  </a:lnTo>
                  <a:lnTo>
                    <a:pt x="120946" y="240006"/>
                  </a:lnTo>
                  <a:lnTo>
                    <a:pt x="101395" y="283844"/>
                  </a:lnTo>
                  <a:lnTo>
                    <a:pt x="88523" y="305138"/>
                  </a:lnTo>
                  <a:lnTo>
                    <a:pt x="79475" y="312220"/>
                  </a:lnTo>
                  <a:lnTo>
                    <a:pt x="56944" y="320088"/>
                  </a:lnTo>
                  <a:lnTo>
                    <a:pt x="46724" y="319847"/>
                  </a:lnTo>
                  <a:lnTo>
                    <a:pt x="29129" y="313340"/>
                  </a:lnTo>
                  <a:lnTo>
                    <a:pt x="24672" y="307159"/>
                  </a:lnTo>
                  <a:lnTo>
                    <a:pt x="22869" y="299529"/>
                  </a:lnTo>
                  <a:lnTo>
                    <a:pt x="22838" y="290933"/>
                  </a:lnTo>
                  <a:lnTo>
                    <a:pt x="33972" y="262067"/>
                  </a:lnTo>
                  <a:lnTo>
                    <a:pt x="52089" y="236877"/>
                  </a:lnTo>
                  <a:lnTo>
                    <a:pt x="77864" y="220184"/>
                  </a:lnTo>
                  <a:lnTo>
                    <a:pt x="113317" y="213419"/>
                  </a:lnTo>
                  <a:lnTo>
                    <a:pt x="136715" y="218075"/>
                  </a:lnTo>
                  <a:lnTo>
                    <a:pt x="198475" y="238771"/>
                  </a:lnTo>
                  <a:lnTo>
                    <a:pt x="22281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329899" y="3369119"/>
              <a:ext cx="199535" cy="266288"/>
            </a:xfrm>
            <a:custGeom>
              <a:avLst/>
              <a:gdLst/>
              <a:ahLst/>
              <a:cxnLst/>
              <a:rect l="0" t="0" r="0" b="0"/>
              <a:pathLst>
                <a:path w="199535" h="266288">
                  <a:moveTo>
                    <a:pt x="102598" y="31585"/>
                  </a:moveTo>
                  <a:lnTo>
                    <a:pt x="80241" y="31585"/>
                  </a:lnTo>
                  <a:lnTo>
                    <a:pt x="63026" y="37824"/>
                  </a:lnTo>
                  <a:lnTo>
                    <a:pt x="32910" y="60894"/>
                  </a:lnTo>
                  <a:lnTo>
                    <a:pt x="17089" y="86673"/>
                  </a:lnTo>
                  <a:lnTo>
                    <a:pt x="2433" y="127995"/>
                  </a:lnTo>
                  <a:lnTo>
                    <a:pt x="0" y="165306"/>
                  </a:lnTo>
                  <a:lnTo>
                    <a:pt x="7338" y="199108"/>
                  </a:lnTo>
                  <a:lnTo>
                    <a:pt x="30186" y="238851"/>
                  </a:lnTo>
                  <a:lnTo>
                    <a:pt x="44678" y="253555"/>
                  </a:lnTo>
                  <a:lnTo>
                    <a:pt x="62818" y="263989"/>
                  </a:lnTo>
                  <a:lnTo>
                    <a:pt x="85698" y="266287"/>
                  </a:lnTo>
                  <a:lnTo>
                    <a:pt x="110295" y="262239"/>
                  </a:lnTo>
                  <a:lnTo>
                    <a:pt x="142703" y="246806"/>
                  </a:lnTo>
                  <a:lnTo>
                    <a:pt x="182590" y="213767"/>
                  </a:lnTo>
                  <a:lnTo>
                    <a:pt x="198569" y="181751"/>
                  </a:lnTo>
                  <a:lnTo>
                    <a:pt x="199534" y="137040"/>
                  </a:lnTo>
                  <a:lnTo>
                    <a:pt x="188210" y="86341"/>
                  </a:lnTo>
                  <a:lnTo>
                    <a:pt x="169949" y="54438"/>
                  </a:lnTo>
                  <a:lnTo>
                    <a:pt x="122819" y="14736"/>
                  </a:lnTo>
                  <a:lnTo>
                    <a:pt x="105346" y="6549"/>
                  </a:lnTo>
                  <a:lnTo>
                    <a:pt x="815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2647228" y="3800787"/>
            <a:ext cx="1932669" cy="2387254"/>
            <a:chOff x="2647228" y="3800787"/>
            <a:chExt cx="1932669" cy="2387254"/>
          </a:xfrm>
        </p:grpSpPr>
        <p:sp>
          <p:nvSpPr>
            <p:cNvPr id="212" name="Freeform 211"/>
            <p:cNvSpPr/>
            <p:nvPr/>
          </p:nvSpPr>
          <p:spPr>
            <a:xfrm>
              <a:off x="2647228" y="3958313"/>
              <a:ext cx="184938" cy="286367"/>
            </a:xfrm>
            <a:custGeom>
              <a:avLst/>
              <a:gdLst/>
              <a:ahLst/>
              <a:cxnLst/>
              <a:rect l="0" t="0" r="0" b="0"/>
              <a:pathLst>
                <a:path w="184938" h="286367">
                  <a:moveTo>
                    <a:pt x="16481" y="53044"/>
                  </a:moveTo>
                  <a:lnTo>
                    <a:pt x="5303" y="64223"/>
                  </a:lnTo>
                  <a:lnTo>
                    <a:pt x="3180" y="64006"/>
                  </a:lnTo>
                  <a:lnTo>
                    <a:pt x="2935" y="60352"/>
                  </a:lnTo>
                  <a:lnTo>
                    <a:pt x="10946" y="29271"/>
                  </a:lnTo>
                  <a:lnTo>
                    <a:pt x="26020" y="5186"/>
                  </a:lnTo>
                  <a:lnTo>
                    <a:pt x="33369" y="1252"/>
                  </a:lnTo>
                  <a:lnTo>
                    <a:pt x="50893" y="0"/>
                  </a:lnTo>
                  <a:lnTo>
                    <a:pt x="59310" y="4813"/>
                  </a:lnTo>
                  <a:lnTo>
                    <a:pt x="74901" y="22639"/>
                  </a:lnTo>
                  <a:lnTo>
                    <a:pt x="95568" y="64976"/>
                  </a:lnTo>
                  <a:lnTo>
                    <a:pt x="107796" y="120305"/>
                  </a:lnTo>
                  <a:lnTo>
                    <a:pt x="107099" y="163830"/>
                  </a:lnTo>
                  <a:lnTo>
                    <a:pt x="91975" y="220838"/>
                  </a:lnTo>
                  <a:lnTo>
                    <a:pt x="68092" y="260364"/>
                  </a:lnTo>
                  <a:lnTo>
                    <a:pt x="53457" y="275038"/>
                  </a:lnTo>
                  <a:lnTo>
                    <a:pt x="35255" y="285459"/>
                  </a:lnTo>
                  <a:lnTo>
                    <a:pt x="26658" y="286366"/>
                  </a:lnTo>
                  <a:lnTo>
                    <a:pt x="10865" y="281135"/>
                  </a:lnTo>
                  <a:lnTo>
                    <a:pt x="5718" y="274125"/>
                  </a:lnTo>
                  <a:lnTo>
                    <a:pt x="0" y="253858"/>
                  </a:lnTo>
                  <a:lnTo>
                    <a:pt x="3697" y="232372"/>
                  </a:lnTo>
                  <a:lnTo>
                    <a:pt x="7958" y="221729"/>
                  </a:lnTo>
                  <a:lnTo>
                    <a:pt x="22052" y="206784"/>
                  </a:lnTo>
                  <a:lnTo>
                    <a:pt x="30724" y="201161"/>
                  </a:lnTo>
                  <a:lnTo>
                    <a:pt x="49718" y="198033"/>
                  </a:lnTo>
                  <a:lnTo>
                    <a:pt x="90507" y="205556"/>
                  </a:lnTo>
                  <a:lnTo>
                    <a:pt x="137653" y="226925"/>
                  </a:lnTo>
                  <a:lnTo>
                    <a:pt x="184937" y="232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855904" y="3969243"/>
              <a:ext cx="162892" cy="223898"/>
            </a:xfrm>
            <a:custGeom>
              <a:avLst/>
              <a:gdLst/>
              <a:ahLst/>
              <a:cxnLst/>
              <a:rect l="0" t="0" r="0" b="0"/>
              <a:pathLst>
                <a:path w="162892" h="223898">
                  <a:moveTo>
                    <a:pt x="71018" y="21057"/>
                  </a:moveTo>
                  <a:lnTo>
                    <a:pt x="54250" y="26646"/>
                  </a:lnTo>
                  <a:lnTo>
                    <a:pt x="39779" y="38749"/>
                  </a:lnTo>
                  <a:lnTo>
                    <a:pt x="21598" y="65294"/>
                  </a:lnTo>
                  <a:lnTo>
                    <a:pt x="2422" y="117263"/>
                  </a:lnTo>
                  <a:lnTo>
                    <a:pt x="0" y="154718"/>
                  </a:lnTo>
                  <a:lnTo>
                    <a:pt x="3580" y="177558"/>
                  </a:lnTo>
                  <a:lnTo>
                    <a:pt x="12189" y="196288"/>
                  </a:lnTo>
                  <a:lnTo>
                    <a:pt x="17761" y="204558"/>
                  </a:lnTo>
                  <a:lnTo>
                    <a:pt x="36430" y="216867"/>
                  </a:lnTo>
                  <a:lnTo>
                    <a:pt x="59155" y="223897"/>
                  </a:lnTo>
                  <a:lnTo>
                    <a:pt x="91680" y="221278"/>
                  </a:lnTo>
                  <a:lnTo>
                    <a:pt x="112956" y="216109"/>
                  </a:lnTo>
                  <a:lnTo>
                    <a:pt x="130991" y="203673"/>
                  </a:lnTo>
                  <a:lnTo>
                    <a:pt x="145636" y="186448"/>
                  </a:lnTo>
                  <a:lnTo>
                    <a:pt x="156044" y="167094"/>
                  </a:lnTo>
                  <a:lnTo>
                    <a:pt x="162891" y="130878"/>
                  </a:lnTo>
                  <a:lnTo>
                    <a:pt x="156799" y="85124"/>
                  </a:lnTo>
                  <a:lnTo>
                    <a:pt x="146478" y="54078"/>
                  </a:lnTo>
                  <a:lnTo>
                    <a:pt x="1026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211191" y="402188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517981" y="3906072"/>
              <a:ext cx="19595" cy="252685"/>
            </a:xfrm>
            <a:custGeom>
              <a:avLst/>
              <a:gdLst/>
              <a:ahLst/>
              <a:cxnLst/>
              <a:rect l="0" t="0" r="0" b="0"/>
              <a:pathLst>
                <a:path w="19595" h="252685">
                  <a:moveTo>
                    <a:pt x="9065" y="0"/>
                  </a:moveTo>
                  <a:lnTo>
                    <a:pt x="0" y="58617"/>
                  </a:lnTo>
                  <a:lnTo>
                    <a:pt x="6062" y="112791"/>
                  </a:lnTo>
                  <a:lnTo>
                    <a:pt x="11591" y="168552"/>
                  </a:lnTo>
                  <a:lnTo>
                    <a:pt x="18013" y="224627"/>
                  </a:lnTo>
                  <a:lnTo>
                    <a:pt x="1959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422989" y="3906072"/>
              <a:ext cx="104058" cy="148908"/>
            </a:xfrm>
            <a:custGeom>
              <a:avLst/>
              <a:gdLst/>
              <a:ahLst/>
              <a:cxnLst/>
              <a:rect l="0" t="0" r="0" b="0"/>
              <a:pathLst>
                <a:path w="104058" h="148908">
                  <a:moveTo>
                    <a:pt x="104057" y="115814"/>
                  </a:moveTo>
                  <a:lnTo>
                    <a:pt x="51352" y="134942"/>
                  </a:lnTo>
                  <a:lnTo>
                    <a:pt x="35399" y="146152"/>
                  </a:lnTo>
                  <a:lnTo>
                    <a:pt x="26700" y="148907"/>
                  </a:lnTo>
                  <a:lnTo>
                    <a:pt x="7675" y="148849"/>
                  </a:lnTo>
                  <a:lnTo>
                    <a:pt x="2368" y="143687"/>
                  </a:lnTo>
                  <a:lnTo>
                    <a:pt x="0" y="135565"/>
                  </a:lnTo>
                  <a:lnTo>
                    <a:pt x="2255" y="104899"/>
                  </a:lnTo>
                  <a:lnTo>
                    <a:pt x="15609" y="51422"/>
                  </a:lnTo>
                  <a:lnTo>
                    <a:pt x="198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779730" y="391660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800787" y="3979772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117292" y="3800787"/>
              <a:ext cx="20408" cy="263214"/>
            </a:xfrm>
            <a:custGeom>
              <a:avLst/>
              <a:gdLst/>
              <a:ahLst/>
              <a:cxnLst/>
              <a:rect l="0" t="0" r="0" b="0"/>
              <a:pathLst>
                <a:path w="20408" h="263214">
                  <a:moveTo>
                    <a:pt x="9879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2662" y="149542"/>
                  </a:lnTo>
                  <a:lnTo>
                    <a:pt x="7741" y="200676"/>
                  </a:lnTo>
                  <a:lnTo>
                    <a:pt x="12365" y="240394"/>
                  </a:lnTo>
                  <a:lnTo>
                    <a:pt x="2040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307668" y="3800787"/>
              <a:ext cx="180555" cy="300459"/>
            </a:xfrm>
            <a:custGeom>
              <a:avLst/>
              <a:gdLst/>
              <a:ahLst/>
              <a:cxnLst/>
              <a:rect l="0" t="0" r="0" b="0"/>
              <a:pathLst>
                <a:path w="180555" h="300459">
                  <a:moveTo>
                    <a:pt x="72187" y="0"/>
                  </a:moveTo>
                  <a:lnTo>
                    <a:pt x="55419" y="5589"/>
                  </a:lnTo>
                  <a:lnTo>
                    <a:pt x="40948" y="17692"/>
                  </a:lnTo>
                  <a:lnTo>
                    <a:pt x="22766" y="44237"/>
                  </a:lnTo>
                  <a:lnTo>
                    <a:pt x="6143" y="95826"/>
                  </a:lnTo>
                  <a:lnTo>
                    <a:pt x="0" y="155106"/>
                  </a:lnTo>
                  <a:lnTo>
                    <a:pt x="1906" y="215689"/>
                  </a:lnTo>
                  <a:lnTo>
                    <a:pt x="13148" y="251081"/>
                  </a:lnTo>
                  <a:lnTo>
                    <a:pt x="37908" y="288892"/>
                  </a:lnTo>
                  <a:lnTo>
                    <a:pt x="57732" y="298023"/>
                  </a:lnTo>
                  <a:lnTo>
                    <a:pt x="69569" y="300458"/>
                  </a:lnTo>
                  <a:lnTo>
                    <a:pt x="92080" y="296924"/>
                  </a:lnTo>
                  <a:lnTo>
                    <a:pt x="135128" y="275591"/>
                  </a:lnTo>
                  <a:lnTo>
                    <a:pt x="161286" y="255702"/>
                  </a:lnTo>
                  <a:lnTo>
                    <a:pt x="178265" y="229402"/>
                  </a:lnTo>
                  <a:lnTo>
                    <a:pt x="180554" y="209581"/>
                  </a:lnTo>
                  <a:lnTo>
                    <a:pt x="179527" y="199382"/>
                  </a:lnTo>
                  <a:lnTo>
                    <a:pt x="175332" y="191413"/>
                  </a:lnTo>
                  <a:lnTo>
                    <a:pt x="161313" y="179439"/>
                  </a:lnTo>
                  <a:lnTo>
                    <a:pt x="140264" y="176457"/>
                  </a:lnTo>
                  <a:lnTo>
                    <a:pt x="94213" y="184075"/>
                  </a:lnTo>
                  <a:lnTo>
                    <a:pt x="75737" y="196455"/>
                  </a:lnTo>
                  <a:lnTo>
                    <a:pt x="5113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2768994" y="434826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0723" y="172241"/>
                  </a:lnTo>
                  <a:lnTo>
                    <a:pt x="18669" y="23410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916692" y="4369326"/>
              <a:ext cx="139867" cy="318862"/>
            </a:xfrm>
            <a:custGeom>
              <a:avLst/>
              <a:gdLst/>
              <a:ahLst/>
              <a:cxnLst/>
              <a:rect l="0" t="0" r="0" b="0"/>
              <a:pathLst>
                <a:path w="139867" h="318862">
                  <a:moveTo>
                    <a:pt x="73401" y="0"/>
                  </a:moveTo>
                  <a:lnTo>
                    <a:pt x="49355" y="17981"/>
                  </a:lnTo>
                  <a:lnTo>
                    <a:pt x="29101" y="44322"/>
                  </a:lnTo>
                  <a:lnTo>
                    <a:pt x="7357" y="100637"/>
                  </a:lnTo>
                  <a:lnTo>
                    <a:pt x="1214" y="162122"/>
                  </a:lnTo>
                  <a:lnTo>
                    <a:pt x="0" y="220541"/>
                  </a:lnTo>
                  <a:lnTo>
                    <a:pt x="5350" y="271551"/>
                  </a:lnTo>
                  <a:lnTo>
                    <a:pt x="19962" y="299088"/>
                  </a:lnTo>
                  <a:lnTo>
                    <a:pt x="35612" y="311523"/>
                  </a:lnTo>
                  <a:lnTo>
                    <a:pt x="44699" y="316476"/>
                  </a:lnTo>
                  <a:lnTo>
                    <a:pt x="64154" y="318861"/>
                  </a:lnTo>
                  <a:lnTo>
                    <a:pt x="83329" y="314851"/>
                  </a:lnTo>
                  <a:lnTo>
                    <a:pt x="114703" y="293213"/>
                  </a:lnTo>
                  <a:lnTo>
                    <a:pt x="128022" y="278886"/>
                  </a:lnTo>
                  <a:lnTo>
                    <a:pt x="137841" y="260820"/>
                  </a:lnTo>
                  <a:lnTo>
                    <a:pt x="139866" y="237973"/>
                  </a:lnTo>
                  <a:lnTo>
                    <a:pt x="138768" y="225329"/>
                  </a:lnTo>
                  <a:lnTo>
                    <a:pt x="134526" y="215730"/>
                  </a:lnTo>
                  <a:lnTo>
                    <a:pt x="120455" y="201945"/>
                  </a:lnTo>
                  <a:lnTo>
                    <a:pt x="111789" y="198971"/>
                  </a:lnTo>
                  <a:lnTo>
                    <a:pt x="7340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232248" y="4443026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579689" y="4358798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1453" y="147997"/>
                  </a:lnTo>
                  <a:lnTo>
                    <a:pt x="18211" y="197099"/>
                  </a:lnTo>
                  <a:lnTo>
                    <a:pt x="23333" y="231924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468203" y="4358798"/>
              <a:ext cx="132544" cy="168420"/>
            </a:xfrm>
            <a:custGeom>
              <a:avLst/>
              <a:gdLst/>
              <a:ahLst/>
              <a:cxnLst/>
              <a:rect l="0" t="0" r="0" b="0"/>
              <a:pathLst>
                <a:path w="132544" h="168420">
                  <a:moveTo>
                    <a:pt x="132543" y="115813"/>
                  </a:moveTo>
                  <a:lnTo>
                    <a:pt x="78668" y="141007"/>
                  </a:lnTo>
                  <a:lnTo>
                    <a:pt x="40663" y="160478"/>
                  </a:lnTo>
                  <a:lnTo>
                    <a:pt x="32685" y="166646"/>
                  </a:lnTo>
                  <a:lnTo>
                    <a:pt x="25026" y="168419"/>
                  </a:lnTo>
                  <a:lnTo>
                    <a:pt x="17581" y="167262"/>
                  </a:lnTo>
                  <a:lnTo>
                    <a:pt x="10278" y="164150"/>
                  </a:lnTo>
                  <a:lnTo>
                    <a:pt x="5410" y="157396"/>
                  </a:lnTo>
                  <a:lnTo>
                    <a:pt x="0" y="137414"/>
                  </a:lnTo>
                  <a:lnTo>
                    <a:pt x="3763" y="78053"/>
                  </a:lnTo>
                  <a:lnTo>
                    <a:pt x="5719" y="22480"/>
                  </a:lnTo>
                  <a:lnTo>
                    <a:pt x="62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3832373" y="434826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4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3842901" y="4432497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190342" y="4306155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3119" y="62478"/>
                  </a:lnTo>
                  <a:lnTo>
                    <a:pt x="9065" y="124775"/>
                  </a:lnTo>
                  <a:lnTo>
                    <a:pt x="11409" y="183831"/>
                  </a:lnTo>
                  <a:lnTo>
                    <a:pt x="18804" y="227385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303787" y="4293733"/>
              <a:ext cx="276110" cy="335549"/>
            </a:xfrm>
            <a:custGeom>
              <a:avLst/>
              <a:gdLst/>
              <a:ahLst/>
              <a:cxnLst/>
              <a:rect l="0" t="0" r="0" b="0"/>
              <a:pathLst>
                <a:path w="276110" h="335549">
                  <a:moveTo>
                    <a:pt x="23425" y="33479"/>
                  </a:moveTo>
                  <a:lnTo>
                    <a:pt x="13850" y="57526"/>
                  </a:lnTo>
                  <a:lnTo>
                    <a:pt x="3181" y="71853"/>
                  </a:lnTo>
                  <a:lnTo>
                    <a:pt x="571" y="73100"/>
                  </a:lnTo>
                  <a:lnTo>
                    <a:pt x="0" y="70421"/>
                  </a:lnTo>
                  <a:lnTo>
                    <a:pt x="7490" y="40906"/>
                  </a:lnTo>
                  <a:lnTo>
                    <a:pt x="22473" y="17092"/>
                  </a:lnTo>
                  <a:lnTo>
                    <a:pt x="38209" y="5529"/>
                  </a:lnTo>
                  <a:lnTo>
                    <a:pt x="47319" y="808"/>
                  </a:lnTo>
                  <a:lnTo>
                    <a:pt x="55732" y="0"/>
                  </a:lnTo>
                  <a:lnTo>
                    <a:pt x="71319" y="5341"/>
                  </a:lnTo>
                  <a:lnTo>
                    <a:pt x="93248" y="21502"/>
                  </a:lnTo>
                  <a:lnTo>
                    <a:pt x="114563" y="46698"/>
                  </a:lnTo>
                  <a:lnTo>
                    <a:pt x="122423" y="72500"/>
                  </a:lnTo>
                  <a:lnTo>
                    <a:pt x="133057" y="131134"/>
                  </a:lnTo>
                  <a:lnTo>
                    <a:pt x="136848" y="187776"/>
                  </a:lnTo>
                  <a:lnTo>
                    <a:pt x="127545" y="247145"/>
                  </a:lnTo>
                  <a:lnTo>
                    <a:pt x="114717" y="291370"/>
                  </a:lnTo>
                  <a:lnTo>
                    <a:pt x="89421" y="332165"/>
                  </a:lnTo>
                  <a:lnTo>
                    <a:pt x="81461" y="335548"/>
                  </a:lnTo>
                  <a:lnTo>
                    <a:pt x="72644" y="335464"/>
                  </a:lnTo>
                  <a:lnTo>
                    <a:pt x="63256" y="333068"/>
                  </a:lnTo>
                  <a:lnTo>
                    <a:pt x="55829" y="327962"/>
                  </a:lnTo>
                  <a:lnTo>
                    <a:pt x="44456" y="312929"/>
                  </a:lnTo>
                  <a:lnTo>
                    <a:pt x="37065" y="279146"/>
                  </a:lnTo>
                  <a:lnTo>
                    <a:pt x="40465" y="245089"/>
                  </a:lnTo>
                  <a:lnTo>
                    <a:pt x="48936" y="226574"/>
                  </a:lnTo>
                  <a:lnTo>
                    <a:pt x="54470" y="218361"/>
                  </a:lnTo>
                  <a:lnTo>
                    <a:pt x="69978" y="206116"/>
                  </a:lnTo>
                  <a:lnTo>
                    <a:pt x="79027" y="201213"/>
                  </a:lnTo>
                  <a:lnTo>
                    <a:pt x="98440" y="198885"/>
                  </a:lnTo>
                  <a:lnTo>
                    <a:pt x="139498" y="206922"/>
                  </a:lnTo>
                  <a:lnTo>
                    <a:pt x="193367" y="241285"/>
                  </a:lnTo>
                  <a:lnTo>
                    <a:pt x="255183" y="268065"/>
                  </a:lnTo>
                  <a:lnTo>
                    <a:pt x="276109" y="275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800580" y="487469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2050"/>
                  </a:lnTo>
                  <a:lnTo>
                    <a:pt x="3119" y="105109"/>
                  </a:lnTo>
                  <a:lnTo>
                    <a:pt x="11453" y="157875"/>
                  </a:lnTo>
                  <a:lnTo>
                    <a:pt x="18211" y="207435"/>
                  </a:lnTo>
                  <a:lnTo>
                    <a:pt x="20495" y="26610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2927356" y="4859422"/>
              <a:ext cx="273308" cy="332686"/>
            </a:xfrm>
            <a:custGeom>
              <a:avLst/>
              <a:gdLst/>
              <a:ahLst/>
              <a:cxnLst/>
              <a:rect l="0" t="0" r="0" b="0"/>
              <a:pathLst>
                <a:path w="273308" h="332686">
                  <a:moveTo>
                    <a:pt x="10094" y="4743"/>
                  </a:moveTo>
                  <a:lnTo>
                    <a:pt x="1761" y="58888"/>
                  </a:lnTo>
                  <a:lnTo>
                    <a:pt x="542" y="76771"/>
                  </a:lnTo>
                  <a:lnTo>
                    <a:pt x="0" y="69121"/>
                  </a:lnTo>
                  <a:lnTo>
                    <a:pt x="14258" y="14454"/>
                  </a:lnTo>
                  <a:lnTo>
                    <a:pt x="21059" y="7708"/>
                  </a:lnTo>
                  <a:lnTo>
                    <a:pt x="41094" y="211"/>
                  </a:lnTo>
                  <a:lnTo>
                    <a:pt x="62477" y="0"/>
                  </a:lnTo>
                  <a:lnTo>
                    <a:pt x="73092" y="1581"/>
                  </a:lnTo>
                  <a:lnTo>
                    <a:pt x="82508" y="7315"/>
                  </a:lnTo>
                  <a:lnTo>
                    <a:pt x="99210" y="26163"/>
                  </a:lnTo>
                  <a:lnTo>
                    <a:pt x="120591" y="76392"/>
                  </a:lnTo>
                  <a:lnTo>
                    <a:pt x="132960" y="134493"/>
                  </a:lnTo>
                  <a:lnTo>
                    <a:pt x="135406" y="184737"/>
                  </a:lnTo>
                  <a:lnTo>
                    <a:pt x="136131" y="233550"/>
                  </a:lnTo>
                  <a:lnTo>
                    <a:pt x="130787" y="286376"/>
                  </a:lnTo>
                  <a:lnTo>
                    <a:pt x="116175" y="314228"/>
                  </a:lnTo>
                  <a:lnTo>
                    <a:pt x="100525" y="326736"/>
                  </a:lnTo>
                  <a:lnTo>
                    <a:pt x="91439" y="331709"/>
                  </a:lnTo>
                  <a:lnTo>
                    <a:pt x="83041" y="332685"/>
                  </a:lnTo>
                  <a:lnTo>
                    <a:pt x="67472" y="327530"/>
                  </a:lnTo>
                  <a:lnTo>
                    <a:pt x="55873" y="314321"/>
                  </a:lnTo>
                  <a:lnTo>
                    <a:pt x="47988" y="295581"/>
                  </a:lnTo>
                  <a:lnTo>
                    <a:pt x="44719" y="259893"/>
                  </a:lnTo>
                  <a:lnTo>
                    <a:pt x="51809" y="226572"/>
                  </a:lnTo>
                  <a:lnTo>
                    <a:pt x="62170" y="205109"/>
                  </a:lnTo>
                  <a:lnTo>
                    <a:pt x="77692" y="190111"/>
                  </a:lnTo>
                  <a:lnTo>
                    <a:pt x="86745" y="184474"/>
                  </a:lnTo>
                  <a:lnTo>
                    <a:pt x="106163" y="181330"/>
                  </a:lnTo>
                  <a:lnTo>
                    <a:pt x="126491" y="185002"/>
                  </a:lnTo>
                  <a:lnTo>
                    <a:pt x="178627" y="212896"/>
                  </a:lnTo>
                  <a:lnTo>
                    <a:pt x="232663" y="248425"/>
                  </a:lnTo>
                  <a:lnTo>
                    <a:pt x="273307" y="257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3253305" y="490627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3653388" y="483258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1170" y="162968"/>
                  </a:lnTo>
                  <a:lnTo>
                    <a:pt x="7236" y="213363"/>
                  </a:lnTo>
                  <a:lnTo>
                    <a:pt x="9878" y="269786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3500656" y="4832580"/>
              <a:ext cx="152733" cy="150964"/>
            </a:xfrm>
            <a:custGeom>
              <a:avLst/>
              <a:gdLst/>
              <a:ahLst/>
              <a:cxnLst/>
              <a:rect l="0" t="0" r="0" b="0"/>
              <a:pathLst>
                <a:path w="152733" h="150964">
                  <a:moveTo>
                    <a:pt x="152732" y="115814"/>
                  </a:moveTo>
                  <a:lnTo>
                    <a:pt x="98858" y="133772"/>
                  </a:lnTo>
                  <a:lnTo>
                    <a:pt x="41696" y="150963"/>
                  </a:lnTo>
                  <a:lnTo>
                    <a:pt x="30745" y="150944"/>
                  </a:lnTo>
                  <a:lnTo>
                    <a:pt x="12338" y="144685"/>
                  </a:lnTo>
                  <a:lnTo>
                    <a:pt x="6494" y="136231"/>
                  </a:lnTo>
                  <a:lnTo>
                    <a:pt x="0" y="111240"/>
                  </a:lnTo>
                  <a:lnTo>
                    <a:pt x="4237" y="57112"/>
                  </a:lnTo>
                  <a:lnTo>
                    <a:pt x="16338" y="17651"/>
                  </a:lnTo>
                  <a:lnTo>
                    <a:pt x="263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3958715" y="481152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3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3990300" y="488522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4287846" y="4671730"/>
              <a:ext cx="179308" cy="373013"/>
            </a:xfrm>
            <a:custGeom>
              <a:avLst/>
              <a:gdLst/>
              <a:ahLst/>
              <a:cxnLst/>
              <a:rect l="0" t="0" r="0" b="0"/>
              <a:pathLst>
                <a:path w="179308" h="373013">
                  <a:moveTo>
                    <a:pt x="134123" y="108208"/>
                  </a:moveTo>
                  <a:lnTo>
                    <a:pt x="104814" y="143105"/>
                  </a:lnTo>
                  <a:lnTo>
                    <a:pt x="78479" y="203254"/>
                  </a:lnTo>
                  <a:lnTo>
                    <a:pt x="60490" y="263978"/>
                  </a:lnTo>
                  <a:lnTo>
                    <a:pt x="53034" y="300201"/>
                  </a:lnTo>
                  <a:lnTo>
                    <a:pt x="53944" y="337450"/>
                  </a:lnTo>
                  <a:lnTo>
                    <a:pt x="56104" y="348773"/>
                  </a:lnTo>
                  <a:lnTo>
                    <a:pt x="61053" y="357492"/>
                  </a:lnTo>
                  <a:lnTo>
                    <a:pt x="75911" y="370299"/>
                  </a:lnTo>
                  <a:lnTo>
                    <a:pt x="84786" y="373012"/>
                  </a:lnTo>
                  <a:lnTo>
                    <a:pt x="104006" y="372908"/>
                  </a:lnTo>
                  <a:lnTo>
                    <a:pt x="121127" y="365842"/>
                  </a:lnTo>
                  <a:lnTo>
                    <a:pt x="151183" y="342242"/>
                  </a:lnTo>
                  <a:lnTo>
                    <a:pt x="166993" y="316371"/>
                  </a:lnTo>
                  <a:lnTo>
                    <a:pt x="179087" y="286479"/>
                  </a:lnTo>
                  <a:lnTo>
                    <a:pt x="179307" y="276188"/>
                  </a:lnTo>
                  <a:lnTo>
                    <a:pt x="173312" y="255395"/>
                  </a:lnTo>
                  <a:lnTo>
                    <a:pt x="156783" y="223958"/>
                  </a:lnTo>
                  <a:lnTo>
                    <a:pt x="121831" y="190300"/>
                  </a:lnTo>
                  <a:lnTo>
                    <a:pt x="61438" y="146933"/>
                  </a:lnTo>
                  <a:lnTo>
                    <a:pt x="22414" y="111733"/>
                  </a:lnTo>
                  <a:lnTo>
                    <a:pt x="6527" y="85076"/>
                  </a:lnTo>
                  <a:lnTo>
                    <a:pt x="0" y="49361"/>
                  </a:lnTo>
                  <a:lnTo>
                    <a:pt x="4713" y="29021"/>
                  </a:lnTo>
                  <a:lnTo>
                    <a:pt x="9245" y="20321"/>
                  </a:lnTo>
                  <a:lnTo>
                    <a:pt x="23639" y="7536"/>
                  </a:lnTo>
                  <a:lnTo>
                    <a:pt x="32391" y="2489"/>
                  </a:lnTo>
                  <a:lnTo>
                    <a:pt x="51474" y="0"/>
                  </a:lnTo>
                  <a:lnTo>
                    <a:pt x="70484" y="3964"/>
                  </a:lnTo>
                  <a:lnTo>
                    <a:pt x="86731" y="13523"/>
                  </a:lnTo>
                  <a:lnTo>
                    <a:pt x="98632" y="28691"/>
                  </a:lnTo>
                  <a:lnTo>
                    <a:pt x="123594" y="66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939727" y="5233044"/>
              <a:ext cx="184363" cy="400884"/>
            </a:xfrm>
            <a:custGeom>
              <a:avLst/>
              <a:gdLst/>
              <a:ahLst/>
              <a:cxnLst/>
              <a:rect l="0" t="0" r="0" b="0"/>
              <a:pathLst>
                <a:path w="184363" h="400884">
                  <a:moveTo>
                    <a:pt x="113537" y="115433"/>
                  </a:moveTo>
                  <a:lnTo>
                    <a:pt x="94409" y="170477"/>
                  </a:lnTo>
                  <a:lnTo>
                    <a:pt x="69323" y="229945"/>
                  </a:lnTo>
                  <a:lnTo>
                    <a:pt x="50552" y="292050"/>
                  </a:lnTo>
                  <a:lnTo>
                    <a:pt x="34013" y="347918"/>
                  </a:lnTo>
                  <a:lnTo>
                    <a:pt x="31399" y="373567"/>
                  </a:lnTo>
                  <a:lnTo>
                    <a:pt x="34212" y="383449"/>
                  </a:lnTo>
                  <a:lnTo>
                    <a:pt x="39597" y="391206"/>
                  </a:lnTo>
                  <a:lnTo>
                    <a:pt x="46696" y="397547"/>
                  </a:lnTo>
                  <a:lnTo>
                    <a:pt x="54938" y="400605"/>
                  </a:lnTo>
                  <a:lnTo>
                    <a:pt x="73455" y="400883"/>
                  </a:lnTo>
                  <a:lnTo>
                    <a:pt x="103611" y="388873"/>
                  </a:lnTo>
                  <a:lnTo>
                    <a:pt x="160643" y="350234"/>
                  </a:lnTo>
                  <a:lnTo>
                    <a:pt x="177537" y="323824"/>
                  </a:lnTo>
                  <a:lnTo>
                    <a:pt x="184362" y="288182"/>
                  </a:lnTo>
                  <a:lnTo>
                    <a:pt x="179720" y="267859"/>
                  </a:lnTo>
                  <a:lnTo>
                    <a:pt x="157675" y="235748"/>
                  </a:lnTo>
                  <a:lnTo>
                    <a:pt x="101535" y="185681"/>
                  </a:lnTo>
                  <a:lnTo>
                    <a:pt x="40676" y="136493"/>
                  </a:lnTo>
                  <a:lnTo>
                    <a:pt x="27342" y="121283"/>
                  </a:lnTo>
                  <a:lnTo>
                    <a:pt x="5408" y="72703"/>
                  </a:lnTo>
                  <a:lnTo>
                    <a:pt x="0" y="35961"/>
                  </a:lnTo>
                  <a:lnTo>
                    <a:pt x="4974" y="15381"/>
                  </a:lnTo>
                  <a:lnTo>
                    <a:pt x="9576" y="6617"/>
                  </a:lnTo>
                  <a:lnTo>
                    <a:pt x="16154" y="1945"/>
                  </a:lnTo>
                  <a:lnTo>
                    <a:pt x="24049" y="0"/>
                  </a:lnTo>
                  <a:lnTo>
                    <a:pt x="51927" y="2851"/>
                  </a:lnTo>
                  <a:lnTo>
                    <a:pt x="70947" y="9244"/>
                  </a:lnTo>
                  <a:lnTo>
                    <a:pt x="92469" y="24828"/>
                  </a:lnTo>
                  <a:lnTo>
                    <a:pt x="103008" y="41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3327005" y="5411647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674445" y="530636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5684" y="163232"/>
                  </a:lnTo>
                  <a:lnTo>
                    <a:pt x="19996" y="225179"/>
                  </a:lnTo>
                  <a:lnTo>
                    <a:pt x="20847" y="28057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548103" y="5316891"/>
              <a:ext cx="147400" cy="164791"/>
            </a:xfrm>
            <a:custGeom>
              <a:avLst/>
              <a:gdLst/>
              <a:ahLst/>
              <a:cxnLst/>
              <a:rect l="0" t="0" r="0" b="0"/>
              <a:pathLst>
                <a:path w="147400" h="164791">
                  <a:moveTo>
                    <a:pt x="147399" y="136870"/>
                  </a:moveTo>
                  <a:lnTo>
                    <a:pt x="130632" y="131281"/>
                  </a:lnTo>
                  <a:lnTo>
                    <a:pt x="113040" y="134776"/>
                  </a:lnTo>
                  <a:lnTo>
                    <a:pt x="86526" y="149898"/>
                  </a:lnTo>
                  <a:lnTo>
                    <a:pt x="78741" y="156084"/>
                  </a:lnTo>
                  <a:lnTo>
                    <a:pt x="57613" y="162957"/>
                  </a:lnTo>
                  <a:lnTo>
                    <a:pt x="45428" y="164790"/>
                  </a:lnTo>
                  <a:lnTo>
                    <a:pt x="36135" y="162502"/>
                  </a:lnTo>
                  <a:lnTo>
                    <a:pt x="28769" y="157468"/>
                  </a:lnTo>
                  <a:lnTo>
                    <a:pt x="17466" y="142515"/>
                  </a:lnTo>
                  <a:lnTo>
                    <a:pt x="8543" y="124171"/>
                  </a:lnTo>
                  <a:lnTo>
                    <a:pt x="2531" y="82935"/>
                  </a:lnTo>
                  <a:lnTo>
                    <a:pt x="5547" y="20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021886" y="536953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4000829" y="545376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4421969" y="532741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49263"/>
                  </a:lnTo>
                  <a:lnTo>
                    <a:pt x="0" y="99345"/>
                  </a:lnTo>
                  <a:lnTo>
                    <a:pt x="0" y="151228"/>
                  </a:lnTo>
                  <a:lnTo>
                    <a:pt x="0" y="202476"/>
                  </a:lnTo>
                  <a:lnTo>
                    <a:pt x="3119" y="25918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4242984" y="5295834"/>
              <a:ext cx="178986" cy="214134"/>
            </a:xfrm>
            <a:custGeom>
              <a:avLst/>
              <a:gdLst/>
              <a:ahLst/>
              <a:cxnLst/>
              <a:rect l="0" t="0" r="0" b="0"/>
              <a:pathLst>
                <a:path w="178986" h="214134">
                  <a:moveTo>
                    <a:pt x="178985" y="178984"/>
                  </a:moveTo>
                  <a:lnTo>
                    <a:pt x="125110" y="196943"/>
                  </a:lnTo>
                  <a:lnTo>
                    <a:pt x="73537" y="214133"/>
                  </a:lnTo>
                  <a:lnTo>
                    <a:pt x="64232" y="214116"/>
                  </a:lnTo>
                  <a:lnTo>
                    <a:pt x="47655" y="207856"/>
                  </a:lnTo>
                  <a:lnTo>
                    <a:pt x="25169" y="185589"/>
                  </a:lnTo>
                  <a:lnTo>
                    <a:pt x="17036" y="160473"/>
                  </a:lnTo>
                  <a:lnTo>
                    <a:pt x="11814" y="102278"/>
                  </a:lnTo>
                  <a:lnTo>
                    <a:pt x="9613" y="46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3169077" y="5801202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8334" y="37478"/>
                  </a:lnTo>
                  <a:lnTo>
                    <a:pt x="17475" y="96486"/>
                  </a:lnTo>
                  <a:lnTo>
                    <a:pt x="19996" y="144142"/>
                  </a:lnTo>
                  <a:lnTo>
                    <a:pt x="21913" y="199856"/>
                  </a:lnTo>
                  <a:lnTo>
                    <a:pt x="29328" y="261789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3053264" y="5917015"/>
              <a:ext cx="136871" cy="81303"/>
            </a:xfrm>
            <a:custGeom>
              <a:avLst/>
              <a:gdLst/>
              <a:ahLst/>
              <a:cxnLst/>
              <a:rect l="0" t="0" r="0" b="0"/>
              <a:pathLst>
                <a:path w="136871" h="81303">
                  <a:moveTo>
                    <a:pt x="136870" y="63171"/>
                  </a:moveTo>
                  <a:lnTo>
                    <a:pt x="114514" y="63171"/>
                  </a:lnTo>
                  <a:lnTo>
                    <a:pt x="59880" y="79838"/>
                  </a:lnTo>
                  <a:lnTo>
                    <a:pt x="46939" y="81302"/>
                  </a:lnTo>
                  <a:lnTo>
                    <a:pt x="26321" y="76688"/>
                  </a:lnTo>
                  <a:lnTo>
                    <a:pt x="17547" y="72183"/>
                  </a:lnTo>
                  <a:lnTo>
                    <a:pt x="11698" y="64500"/>
                  </a:lnTo>
                  <a:lnTo>
                    <a:pt x="3466" y="336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3432290" y="5927544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42417" y="95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3758673" y="5811730"/>
              <a:ext cx="6067" cy="336913"/>
            </a:xfrm>
            <a:custGeom>
              <a:avLst/>
              <a:gdLst/>
              <a:ahLst/>
              <a:cxnLst/>
              <a:rect l="0" t="0" r="0" b="0"/>
              <a:pathLst>
                <a:path w="6067" h="336913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3120" y="212327"/>
                  </a:lnTo>
                  <a:lnTo>
                    <a:pt x="6066" y="239427"/>
                  </a:lnTo>
                  <a:lnTo>
                    <a:pt x="1545" y="29495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642860" y="5864373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147399"/>
                  </a:moveTo>
                  <a:lnTo>
                    <a:pt x="94106" y="136220"/>
                  </a:lnTo>
                  <a:lnTo>
                    <a:pt x="76140" y="130732"/>
                  </a:lnTo>
                  <a:lnTo>
                    <a:pt x="53727" y="125953"/>
                  </a:lnTo>
                  <a:lnTo>
                    <a:pt x="32068" y="116030"/>
                  </a:lnTo>
                  <a:lnTo>
                    <a:pt x="16982" y="100702"/>
                  </a:lnTo>
                  <a:lnTo>
                    <a:pt x="7547" y="81021"/>
                  </a:lnTo>
                  <a:lnTo>
                    <a:pt x="1490" y="333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4042943" y="5871883"/>
              <a:ext cx="73700" cy="13548"/>
            </a:xfrm>
            <a:custGeom>
              <a:avLst/>
              <a:gdLst/>
              <a:ahLst/>
              <a:cxnLst/>
              <a:rect l="0" t="0" r="0" b="0"/>
              <a:pathLst>
                <a:path w="73700" h="13548">
                  <a:moveTo>
                    <a:pt x="73699" y="13547"/>
                  </a:moveTo>
                  <a:lnTo>
                    <a:pt x="56931" y="2368"/>
                  </a:lnTo>
                  <a:lnTo>
                    <a:pt x="39341" y="0"/>
                  </a:lnTo>
                  <a:lnTo>
                    <a:pt x="0" y="3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053471" y="594860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4308462" y="5885430"/>
              <a:ext cx="258190" cy="302611"/>
            </a:xfrm>
            <a:custGeom>
              <a:avLst/>
              <a:gdLst/>
              <a:ahLst/>
              <a:cxnLst/>
              <a:rect l="0" t="0" r="0" b="0"/>
              <a:pathLst>
                <a:path w="258190" h="302611">
                  <a:moveTo>
                    <a:pt x="81921" y="10528"/>
                  </a:moveTo>
                  <a:lnTo>
                    <a:pt x="59564" y="16117"/>
                  </a:lnTo>
                  <a:lnTo>
                    <a:pt x="42349" y="28220"/>
                  </a:lnTo>
                  <a:lnTo>
                    <a:pt x="28069" y="45297"/>
                  </a:lnTo>
                  <a:lnTo>
                    <a:pt x="5477" y="95175"/>
                  </a:lnTo>
                  <a:lnTo>
                    <a:pt x="0" y="132055"/>
                  </a:lnTo>
                  <a:lnTo>
                    <a:pt x="6554" y="185269"/>
                  </a:lnTo>
                  <a:lnTo>
                    <a:pt x="16956" y="218671"/>
                  </a:lnTo>
                  <a:lnTo>
                    <a:pt x="54304" y="266201"/>
                  </a:lnTo>
                  <a:lnTo>
                    <a:pt x="76208" y="286455"/>
                  </a:lnTo>
                  <a:lnTo>
                    <a:pt x="94590" y="296159"/>
                  </a:lnTo>
                  <a:lnTo>
                    <a:pt x="130258" y="302610"/>
                  </a:lnTo>
                  <a:lnTo>
                    <a:pt x="164873" y="298933"/>
                  </a:lnTo>
                  <a:lnTo>
                    <a:pt x="197357" y="284844"/>
                  </a:lnTo>
                  <a:lnTo>
                    <a:pt x="223619" y="265852"/>
                  </a:lnTo>
                  <a:lnTo>
                    <a:pt x="240629" y="239818"/>
                  </a:lnTo>
                  <a:lnTo>
                    <a:pt x="255687" y="197240"/>
                  </a:lnTo>
                  <a:lnTo>
                    <a:pt x="258189" y="153847"/>
                  </a:lnTo>
                  <a:lnTo>
                    <a:pt x="246048" y="95606"/>
                  </a:lnTo>
                  <a:lnTo>
                    <a:pt x="231498" y="53980"/>
                  </a:lnTo>
                  <a:lnTo>
                    <a:pt x="220149" y="37249"/>
                  </a:lnTo>
                  <a:lnTo>
                    <a:pt x="204187" y="25134"/>
                  </a:lnTo>
                  <a:lnTo>
                    <a:pt x="165344" y="7824"/>
                  </a:lnTo>
                  <a:lnTo>
                    <a:pt x="1029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5" name="Freeform 254"/>
          <p:cNvSpPr/>
          <p:nvPr/>
        </p:nvSpPr>
        <p:spPr>
          <a:xfrm>
            <a:off x="1779316" y="3558632"/>
            <a:ext cx="10529" cy="178985"/>
          </a:xfrm>
          <a:custGeom>
            <a:avLst/>
            <a:gdLst/>
            <a:ahLst/>
            <a:cxnLst/>
            <a:rect l="0" t="0" r="0" b="0"/>
            <a:pathLst>
              <a:path w="10529" h="178985">
                <a:moveTo>
                  <a:pt x="0" y="0"/>
                </a:moveTo>
                <a:lnTo>
                  <a:pt x="0" y="58616"/>
                </a:lnTo>
                <a:lnTo>
                  <a:pt x="7235" y="120026"/>
                </a:lnTo>
                <a:lnTo>
                  <a:pt x="10528" y="1789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8" name="Group 257"/>
          <p:cNvGrpSpPr/>
          <p:nvPr/>
        </p:nvGrpSpPr>
        <p:grpSpPr>
          <a:xfrm>
            <a:off x="1826369" y="4069691"/>
            <a:ext cx="212057" cy="741833"/>
            <a:chOff x="1826369" y="4069691"/>
            <a:chExt cx="212057" cy="741833"/>
          </a:xfrm>
        </p:grpSpPr>
        <p:sp>
          <p:nvSpPr>
            <p:cNvPr id="256" name="Freeform 255"/>
            <p:cNvSpPr/>
            <p:nvPr/>
          </p:nvSpPr>
          <p:spPr>
            <a:xfrm>
              <a:off x="1826369" y="4069691"/>
              <a:ext cx="152989" cy="224469"/>
            </a:xfrm>
            <a:custGeom>
              <a:avLst/>
              <a:gdLst/>
              <a:ahLst/>
              <a:cxnLst/>
              <a:rect l="0" t="0" r="0" b="0"/>
              <a:pathLst>
                <a:path w="152989" h="224469">
                  <a:moveTo>
                    <a:pt x="5589" y="57480"/>
                  </a:moveTo>
                  <a:lnTo>
                    <a:pt x="0" y="40712"/>
                  </a:lnTo>
                  <a:lnTo>
                    <a:pt x="375" y="23121"/>
                  </a:lnTo>
                  <a:lnTo>
                    <a:pt x="2113" y="13517"/>
                  </a:lnTo>
                  <a:lnTo>
                    <a:pt x="7951" y="7114"/>
                  </a:lnTo>
                  <a:lnTo>
                    <a:pt x="26916" y="0"/>
                  </a:lnTo>
                  <a:lnTo>
                    <a:pt x="36185" y="442"/>
                  </a:lnTo>
                  <a:lnTo>
                    <a:pt x="52722" y="7173"/>
                  </a:lnTo>
                  <a:lnTo>
                    <a:pt x="64752" y="24203"/>
                  </a:lnTo>
                  <a:lnTo>
                    <a:pt x="85780" y="79484"/>
                  </a:lnTo>
                  <a:lnTo>
                    <a:pt x="97122" y="132060"/>
                  </a:lnTo>
                  <a:lnTo>
                    <a:pt x="96271" y="170435"/>
                  </a:lnTo>
                  <a:lnTo>
                    <a:pt x="90346" y="193080"/>
                  </a:lnTo>
                  <a:lnTo>
                    <a:pt x="79914" y="214843"/>
                  </a:lnTo>
                  <a:lnTo>
                    <a:pt x="72686" y="220880"/>
                  </a:lnTo>
                  <a:lnTo>
                    <a:pt x="64359" y="223735"/>
                  </a:lnTo>
                  <a:lnTo>
                    <a:pt x="55297" y="224468"/>
                  </a:lnTo>
                  <a:lnTo>
                    <a:pt x="48086" y="221448"/>
                  </a:lnTo>
                  <a:lnTo>
                    <a:pt x="36955" y="208733"/>
                  </a:lnTo>
                  <a:lnTo>
                    <a:pt x="24112" y="181844"/>
                  </a:lnTo>
                  <a:lnTo>
                    <a:pt x="22790" y="161885"/>
                  </a:lnTo>
                  <a:lnTo>
                    <a:pt x="24075" y="151650"/>
                  </a:lnTo>
                  <a:lnTo>
                    <a:pt x="29612" y="145997"/>
                  </a:lnTo>
                  <a:lnTo>
                    <a:pt x="37982" y="143397"/>
                  </a:lnTo>
                  <a:lnTo>
                    <a:pt x="48241" y="142834"/>
                  </a:lnTo>
                  <a:lnTo>
                    <a:pt x="65880" y="148447"/>
                  </a:lnTo>
                  <a:lnTo>
                    <a:pt x="123314" y="191235"/>
                  </a:lnTo>
                  <a:lnTo>
                    <a:pt x="152988" y="215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1884601" y="4531644"/>
              <a:ext cx="153825" cy="279880"/>
            </a:xfrm>
            <a:custGeom>
              <a:avLst/>
              <a:gdLst/>
              <a:ahLst/>
              <a:cxnLst/>
              <a:rect l="0" t="0" r="0" b="0"/>
              <a:pathLst>
                <a:path w="153825" h="279880">
                  <a:moveTo>
                    <a:pt x="0" y="27195"/>
                  </a:moveTo>
                  <a:lnTo>
                    <a:pt x="11178" y="10427"/>
                  </a:lnTo>
                  <a:lnTo>
                    <a:pt x="19150" y="5488"/>
                  </a:lnTo>
                  <a:lnTo>
                    <a:pt x="40486" y="0"/>
                  </a:lnTo>
                  <a:lnTo>
                    <a:pt x="73217" y="2499"/>
                  </a:lnTo>
                  <a:lnTo>
                    <a:pt x="91422" y="13880"/>
                  </a:lnTo>
                  <a:lnTo>
                    <a:pt x="99553" y="21828"/>
                  </a:lnTo>
                  <a:lnTo>
                    <a:pt x="103803" y="30636"/>
                  </a:lnTo>
                  <a:lnTo>
                    <a:pt x="105406" y="49781"/>
                  </a:lnTo>
                  <a:lnTo>
                    <a:pt x="94142" y="80291"/>
                  </a:lnTo>
                  <a:lnTo>
                    <a:pt x="94347" y="89498"/>
                  </a:lnTo>
                  <a:lnTo>
                    <a:pt x="97993" y="97976"/>
                  </a:lnTo>
                  <a:lnTo>
                    <a:pt x="148695" y="159272"/>
                  </a:lnTo>
                  <a:lnTo>
                    <a:pt x="153824" y="182212"/>
                  </a:lnTo>
                  <a:lnTo>
                    <a:pt x="151122" y="221435"/>
                  </a:lnTo>
                  <a:lnTo>
                    <a:pt x="142814" y="242595"/>
                  </a:lnTo>
                  <a:lnTo>
                    <a:pt x="137324" y="251514"/>
                  </a:lnTo>
                  <a:lnTo>
                    <a:pt x="118744" y="264542"/>
                  </a:lnTo>
                  <a:lnTo>
                    <a:pt x="73699" y="279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1989886" y="5074735"/>
            <a:ext cx="287529" cy="1163722"/>
            <a:chOff x="1989886" y="5074735"/>
            <a:chExt cx="287529" cy="1163722"/>
          </a:xfrm>
        </p:grpSpPr>
        <p:sp>
          <p:nvSpPr>
            <p:cNvPr id="259" name="Freeform 258"/>
            <p:cNvSpPr/>
            <p:nvPr/>
          </p:nvSpPr>
          <p:spPr>
            <a:xfrm>
              <a:off x="2105699" y="507473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5589" y="58617"/>
                  </a:lnTo>
                  <a:lnTo>
                    <a:pt x="9553" y="12002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989886" y="5085264"/>
              <a:ext cx="126342" cy="106794"/>
            </a:xfrm>
            <a:custGeom>
              <a:avLst/>
              <a:gdLst/>
              <a:ahLst/>
              <a:cxnLst/>
              <a:rect l="0" t="0" r="0" b="0"/>
              <a:pathLst>
                <a:path w="126342" h="106794">
                  <a:moveTo>
                    <a:pt x="126341" y="73699"/>
                  </a:moveTo>
                  <a:lnTo>
                    <a:pt x="73637" y="92828"/>
                  </a:lnTo>
                  <a:lnTo>
                    <a:pt x="57683" y="104038"/>
                  </a:lnTo>
                  <a:lnTo>
                    <a:pt x="48984" y="106793"/>
                  </a:lnTo>
                  <a:lnTo>
                    <a:pt x="29959" y="106735"/>
                  </a:lnTo>
                  <a:lnTo>
                    <a:pt x="22312" y="102742"/>
                  </a:lnTo>
                  <a:lnTo>
                    <a:pt x="10696" y="88947"/>
                  </a:lnTo>
                  <a:lnTo>
                    <a:pt x="3169" y="50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2067298" y="5474818"/>
              <a:ext cx="124972" cy="231628"/>
            </a:xfrm>
            <a:custGeom>
              <a:avLst/>
              <a:gdLst/>
              <a:ahLst/>
              <a:cxnLst/>
              <a:rect l="0" t="0" r="0" b="0"/>
              <a:pathLst>
                <a:path w="124972" h="231628">
                  <a:moveTo>
                    <a:pt x="122629" y="0"/>
                  </a:moveTo>
                  <a:lnTo>
                    <a:pt x="85151" y="8334"/>
                  </a:lnTo>
                  <a:lnTo>
                    <a:pt x="22417" y="12579"/>
                  </a:lnTo>
                  <a:lnTo>
                    <a:pt x="3611" y="21579"/>
                  </a:lnTo>
                  <a:lnTo>
                    <a:pt x="0" y="29594"/>
                  </a:lnTo>
                  <a:lnTo>
                    <a:pt x="5456" y="89324"/>
                  </a:lnTo>
                  <a:lnTo>
                    <a:pt x="8249" y="95814"/>
                  </a:lnTo>
                  <a:lnTo>
                    <a:pt x="12450" y="97801"/>
                  </a:lnTo>
                  <a:lnTo>
                    <a:pt x="17591" y="96787"/>
                  </a:lnTo>
                  <a:lnTo>
                    <a:pt x="36005" y="84180"/>
                  </a:lnTo>
                  <a:lnTo>
                    <a:pt x="55663" y="81477"/>
                  </a:lnTo>
                  <a:lnTo>
                    <a:pt x="78829" y="85345"/>
                  </a:lnTo>
                  <a:lnTo>
                    <a:pt x="100823" y="94863"/>
                  </a:lnTo>
                  <a:lnTo>
                    <a:pt x="116057" y="110012"/>
                  </a:lnTo>
                  <a:lnTo>
                    <a:pt x="121757" y="118965"/>
                  </a:lnTo>
                  <a:lnTo>
                    <a:pt x="124971" y="141391"/>
                  </a:lnTo>
                  <a:lnTo>
                    <a:pt x="121330" y="164616"/>
                  </a:lnTo>
                  <a:lnTo>
                    <a:pt x="111913" y="182737"/>
                  </a:lnTo>
                  <a:lnTo>
                    <a:pt x="96810" y="195470"/>
                  </a:lnTo>
                  <a:lnTo>
                    <a:pt x="44222" y="220698"/>
                  </a:lnTo>
                  <a:lnTo>
                    <a:pt x="2787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2149906" y="5927544"/>
              <a:ext cx="127509" cy="310913"/>
            </a:xfrm>
            <a:custGeom>
              <a:avLst/>
              <a:gdLst/>
              <a:ahLst/>
              <a:cxnLst/>
              <a:rect l="0" t="0" r="0" b="0"/>
              <a:pathLst>
                <a:path w="127509" h="310913">
                  <a:moveTo>
                    <a:pt x="82135" y="0"/>
                  </a:moveTo>
                  <a:lnTo>
                    <a:pt x="52827" y="34897"/>
                  </a:lnTo>
                  <a:lnTo>
                    <a:pt x="26491" y="95047"/>
                  </a:lnTo>
                  <a:lnTo>
                    <a:pt x="4971" y="157953"/>
                  </a:lnTo>
                  <a:lnTo>
                    <a:pt x="0" y="195110"/>
                  </a:lnTo>
                  <a:lnTo>
                    <a:pt x="6726" y="248417"/>
                  </a:lnTo>
                  <a:lnTo>
                    <a:pt x="17158" y="281835"/>
                  </a:lnTo>
                  <a:lnTo>
                    <a:pt x="28300" y="299175"/>
                  </a:lnTo>
                  <a:lnTo>
                    <a:pt x="36886" y="304735"/>
                  </a:lnTo>
                  <a:lnTo>
                    <a:pt x="58905" y="310912"/>
                  </a:lnTo>
                  <a:lnTo>
                    <a:pt x="68988" y="310220"/>
                  </a:lnTo>
                  <a:lnTo>
                    <a:pt x="86430" y="303212"/>
                  </a:lnTo>
                  <a:lnTo>
                    <a:pt x="101982" y="286059"/>
                  </a:lnTo>
                  <a:lnTo>
                    <a:pt x="125440" y="242509"/>
                  </a:lnTo>
                  <a:lnTo>
                    <a:pt x="127508" y="221256"/>
                  </a:lnTo>
                  <a:lnTo>
                    <a:pt x="126422" y="210675"/>
                  </a:lnTo>
                  <a:lnTo>
                    <a:pt x="121018" y="203621"/>
                  </a:lnTo>
                  <a:lnTo>
                    <a:pt x="102536" y="195783"/>
                  </a:lnTo>
                  <a:lnTo>
                    <a:pt x="81843" y="198539"/>
                  </a:lnTo>
                  <a:lnTo>
                    <a:pt x="53583" y="213244"/>
                  </a:lnTo>
                  <a:lnTo>
                    <a:pt x="843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6224476" y="3423870"/>
            <a:ext cx="1133441" cy="1154923"/>
            <a:chOff x="6224476" y="3423870"/>
            <a:chExt cx="1133441" cy="1154923"/>
          </a:xfrm>
        </p:grpSpPr>
        <p:sp>
          <p:nvSpPr>
            <p:cNvPr id="264" name="Freeform 263"/>
            <p:cNvSpPr/>
            <p:nvPr/>
          </p:nvSpPr>
          <p:spPr>
            <a:xfrm>
              <a:off x="6605412" y="3611274"/>
              <a:ext cx="374983" cy="739799"/>
            </a:xfrm>
            <a:custGeom>
              <a:avLst/>
              <a:gdLst/>
              <a:ahLst/>
              <a:cxnLst/>
              <a:rect l="0" t="0" r="0" b="0"/>
              <a:pathLst>
                <a:path w="374983" h="739799">
                  <a:moveTo>
                    <a:pt x="374982" y="0"/>
                  </a:moveTo>
                  <a:lnTo>
                    <a:pt x="314108" y="42662"/>
                  </a:lnTo>
                  <a:lnTo>
                    <a:pt x="261564" y="100943"/>
                  </a:lnTo>
                  <a:lnTo>
                    <a:pt x="225559" y="140978"/>
                  </a:lnTo>
                  <a:lnTo>
                    <a:pt x="184304" y="200402"/>
                  </a:lnTo>
                  <a:lnTo>
                    <a:pt x="140051" y="263244"/>
                  </a:lnTo>
                  <a:lnTo>
                    <a:pt x="110367" y="315859"/>
                  </a:lnTo>
                  <a:lnTo>
                    <a:pt x="79536" y="376831"/>
                  </a:lnTo>
                  <a:lnTo>
                    <a:pt x="53409" y="431380"/>
                  </a:lnTo>
                  <a:lnTo>
                    <a:pt x="31165" y="494814"/>
                  </a:lnTo>
                  <a:lnTo>
                    <a:pt x="13518" y="553068"/>
                  </a:lnTo>
                  <a:lnTo>
                    <a:pt x="638" y="614790"/>
                  </a:lnTo>
                  <a:lnTo>
                    <a:pt x="0" y="673255"/>
                  </a:lnTo>
                  <a:lnTo>
                    <a:pt x="5942" y="699307"/>
                  </a:lnTo>
                  <a:lnTo>
                    <a:pt x="16382" y="718685"/>
                  </a:lnTo>
                  <a:lnTo>
                    <a:pt x="31940" y="731977"/>
                  </a:lnTo>
                  <a:lnTo>
                    <a:pt x="41002" y="737159"/>
                  </a:lnTo>
                  <a:lnTo>
                    <a:pt x="60429" y="739798"/>
                  </a:lnTo>
                  <a:lnTo>
                    <a:pt x="101498" y="731960"/>
                  </a:lnTo>
                  <a:lnTo>
                    <a:pt x="162250" y="704284"/>
                  </a:lnTo>
                  <a:lnTo>
                    <a:pt x="216770" y="661761"/>
                  </a:lnTo>
                  <a:lnTo>
                    <a:pt x="272965" y="599990"/>
                  </a:lnTo>
                  <a:lnTo>
                    <a:pt x="317180" y="547465"/>
                  </a:lnTo>
                  <a:lnTo>
                    <a:pt x="342254" y="486504"/>
                  </a:lnTo>
                  <a:lnTo>
                    <a:pt x="347569" y="463059"/>
                  </a:lnTo>
                  <a:lnTo>
                    <a:pt x="346031" y="437041"/>
                  </a:lnTo>
                  <a:lnTo>
                    <a:pt x="338328" y="416119"/>
                  </a:lnTo>
                  <a:lnTo>
                    <a:pt x="332998" y="407264"/>
                  </a:lnTo>
                  <a:lnTo>
                    <a:pt x="324766" y="401361"/>
                  </a:lnTo>
                  <a:lnTo>
                    <a:pt x="303141" y="394802"/>
                  </a:lnTo>
                  <a:lnTo>
                    <a:pt x="270248" y="396699"/>
                  </a:lnTo>
                  <a:lnTo>
                    <a:pt x="213220" y="416225"/>
                  </a:lnTo>
                  <a:lnTo>
                    <a:pt x="162615" y="445732"/>
                  </a:lnTo>
                  <a:lnTo>
                    <a:pt x="108457" y="488069"/>
                  </a:lnTo>
                  <a:lnTo>
                    <a:pt x="45758" y="548872"/>
                  </a:lnTo>
                  <a:lnTo>
                    <a:pt x="3807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6224476" y="3423870"/>
              <a:ext cx="1133441" cy="1154923"/>
            </a:xfrm>
            <a:custGeom>
              <a:avLst/>
              <a:gdLst/>
              <a:ahLst/>
              <a:cxnLst/>
              <a:rect l="0" t="0" r="0" b="0"/>
              <a:pathLst>
                <a:path w="1133441" h="1154923">
                  <a:moveTo>
                    <a:pt x="703275" y="50534"/>
                  </a:moveTo>
                  <a:lnTo>
                    <a:pt x="644658" y="41469"/>
                  </a:lnTo>
                  <a:lnTo>
                    <a:pt x="593100" y="46028"/>
                  </a:lnTo>
                  <a:lnTo>
                    <a:pt x="536843" y="58049"/>
                  </a:lnTo>
                  <a:lnTo>
                    <a:pt x="481883" y="74808"/>
                  </a:lnTo>
                  <a:lnTo>
                    <a:pt x="419183" y="108279"/>
                  </a:lnTo>
                  <a:lnTo>
                    <a:pt x="365705" y="143179"/>
                  </a:lnTo>
                  <a:lnTo>
                    <a:pt x="310081" y="178538"/>
                  </a:lnTo>
                  <a:lnTo>
                    <a:pt x="248337" y="238070"/>
                  </a:lnTo>
                  <a:lnTo>
                    <a:pt x="188474" y="300835"/>
                  </a:lnTo>
                  <a:lnTo>
                    <a:pt x="145481" y="352963"/>
                  </a:lnTo>
                  <a:lnTo>
                    <a:pt x="116862" y="392826"/>
                  </a:lnTo>
                  <a:lnTo>
                    <a:pt x="86232" y="453109"/>
                  </a:lnTo>
                  <a:lnTo>
                    <a:pt x="64733" y="501528"/>
                  </a:lnTo>
                  <a:lnTo>
                    <a:pt x="37677" y="563055"/>
                  </a:lnTo>
                  <a:lnTo>
                    <a:pt x="23830" y="611963"/>
                  </a:lnTo>
                  <a:lnTo>
                    <a:pt x="8670" y="674124"/>
                  </a:lnTo>
                  <a:lnTo>
                    <a:pt x="0" y="736792"/>
                  </a:lnTo>
                  <a:lnTo>
                    <a:pt x="6693" y="793061"/>
                  </a:lnTo>
                  <a:lnTo>
                    <a:pt x="22670" y="855631"/>
                  </a:lnTo>
                  <a:lnTo>
                    <a:pt x="40011" y="913134"/>
                  </a:lnTo>
                  <a:lnTo>
                    <a:pt x="64767" y="966416"/>
                  </a:lnTo>
                  <a:lnTo>
                    <a:pt x="87683" y="1008608"/>
                  </a:lnTo>
                  <a:lnTo>
                    <a:pt x="141466" y="1067671"/>
                  </a:lnTo>
                  <a:lnTo>
                    <a:pt x="201594" y="1116216"/>
                  </a:lnTo>
                  <a:lnTo>
                    <a:pt x="262214" y="1143447"/>
                  </a:lnTo>
                  <a:lnTo>
                    <a:pt x="317177" y="1152299"/>
                  </a:lnTo>
                  <a:lnTo>
                    <a:pt x="372326" y="1154922"/>
                  </a:lnTo>
                  <a:lnTo>
                    <a:pt x="431301" y="1150110"/>
                  </a:lnTo>
                  <a:lnTo>
                    <a:pt x="488895" y="1136833"/>
                  </a:lnTo>
                  <a:lnTo>
                    <a:pt x="544846" y="1111803"/>
                  </a:lnTo>
                  <a:lnTo>
                    <a:pt x="597924" y="1089920"/>
                  </a:lnTo>
                  <a:lnTo>
                    <a:pt x="661155" y="1050484"/>
                  </a:lnTo>
                  <a:lnTo>
                    <a:pt x="724331" y="1008605"/>
                  </a:lnTo>
                  <a:lnTo>
                    <a:pt x="779170" y="966511"/>
                  </a:lnTo>
                  <a:lnTo>
                    <a:pt x="806091" y="942336"/>
                  </a:lnTo>
                  <a:lnTo>
                    <a:pt x="858790" y="885131"/>
                  </a:lnTo>
                  <a:lnTo>
                    <a:pt x="903104" y="828968"/>
                  </a:lnTo>
                  <a:lnTo>
                    <a:pt x="945619" y="775742"/>
                  </a:lnTo>
                  <a:lnTo>
                    <a:pt x="983597" y="715281"/>
                  </a:lnTo>
                  <a:lnTo>
                    <a:pt x="1019072" y="658258"/>
                  </a:lnTo>
                  <a:lnTo>
                    <a:pt x="1054217" y="599017"/>
                  </a:lnTo>
                  <a:lnTo>
                    <a:pt x="1079180" y="552980"/>
                  </a:lnTo>
                  <a:lnTo>
                    <a:pt x="1106673" y="493732"/>
                  </a:lnTo>
                  <a:lnTo>
                    <a:pt x="1118638" y="460272"/>
                  </a:lnTo>
                  <a:lnTo>
                    <a:pt x="1129244" y="399477"/>
                  </a:lnTo>
                  <a:lnTo>
                    <a:pt x="1133254" y="350066"/>
                  </a:lnTo>
                  <a:lnTo>
                    <a:pt x="1133440" y="288468"/>
                  </a:lnTo>
                  <a:lnTo>
                    <a:pt x="1120246" y="230349"/>
                  </a:lnTo>
                  <a:lnTo>
                    <a:pt x="1100152" y="176985"/>
                  </a:lnTo>
                  <a:lnTo>
                    <a:pt x="1060962" y="122048"/>
                  </a:lnTo>
                  <a:lnTo>
                    <a:pt x="1036983" y="95119"/>
                  </a:lnTo>
                  <a:lnTo>
                    <a:pt x="986262" y="59471"/>
                  </a:lnTo>
                  <a:lnTo>
                    <a:pt x="925591" y="31116"/>
                  </a:lnTo>
                  <a:lnTo>
                    <a:pt x="876911" y="15763"/>
                  </a:lnTo>
                  <a:lnTo>
                    <a:pt x="824913" y="5006"/>
                  </a:lnTo>
                  <a:lnTo>
                    <a:pt x="776230" y="0"/>
                  </a:lnTo>
                  <a:lnTo>
                    <a:pt x="717859" y="6713"/>
                  </a:lnTo>
                  <a:lnTo>
                    <a:pt x="661269" y="19304"/>
                  </a:lnTo>
                  <a:lnTo>
                    <a:pt x="599441" y="38646"/>
                  </a:lnTo>
                  <a:lnTo>
                    <a:pt x="539308" y="66166"/>
                  </a:lnTo>
                  <a:lnTo>
                    <a:pt x="482370" y="104185"/>
                  </a:lnTo>
                  <a:lnTo>
                    <a:pt x="419006" y="155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594535" y="324547"/>
            <a:ext cx="9210352" cy="755862"/>
            <a:chOff x="594535" y="324547"/>
            <a:chExt cx="9210352" cy="755862"/>
          </a:xfrm>
        </p:grpSpPr>
        <p:sp>
          <p:nvSpPr>
            <p:cNvPr id="2" name="Freeform 1"/>
            <p:cNvSpPr/>
            <p:nvPr/>
          </p:nvSpPr>
          <p:spPr>
            <a:xfrm>
              <a:off x="594535" y="324547"/>
              <a:ext cx="289859" cy="601961"/>
            </a:xfrm>
            <a:custGeom>
              <a:avLst/>
              <a:gdLst/>
              <a:ahLst/>
              <a:cxnLst/>
              <a:rect l="0" t="0" r="0" b="0"/>
              <a:pathLst>
                <a:path w="289859" h="601961">
                  <a:moveTo>
                    <a:pt x="5589" y="591432"/>
                  </a:moveTo>
                  <a:lnTo>
                    <a:pt x="0" y="574664"/>
                  </a:lnTo>
                  <a:lnTo>
                    <a:pt x="2113" y="541880"/>
                  </a:lnTo>
                  <a:lnTo>
                    <a:pt x="13464" y="483434"/>
                  </a:lnTo>
                  <a:lnTo>
                    <a:pt x="21183" y="423870"/>
                  </a:lnTo>
                  <a:lnTo>
                    <a:pt x="25027" y="367479"/>
                  </a:lnTo>
                  <a:lnTo>
                    <a:pt x="31755" y="317495"/>
                  </a:lnTo>
                  <a:lnTo>
                    <a:pt x="41158" y="261871"/>
                  </a:lnTo>
                  <a:lnTo>
                    <a:pt x="45764" y="206525"/>
                  </a:lnTo>
                  <a:lnTo>
                    <a:pt x="52717" y="153082"/>
                  </a:lnTo>
                  <a:lnTo>
                    <a:pt x="58312" y="99215"/>
                  </a:lnTo>
                  <a:lnTo>
                    <a:pt x="60625" y="98341"/>
                  </a:lnTo>
                  <a:lnTo>
                    <a:pt x="63336" y="101268"/>
                  </a:lnTo>
                  <a:lnTo>
                    <a:pt x="79498" y="143828"/>
                  </a:lnTo>
                  <a:lnTo>
                    <a:pt x="93368" y="201459"/>
                  </a:lnTo>
                  <a:lnTo>
                    <a:pt x="108542" y="259593"/>
                  </a:lnTo>
                  <a:lnTo>
                    <a:pt x="132857" y="302965"/>
                  </a:lnTo>
                  <a:lnTo>
                    <a:pt x="139567" y="311383"/>
                  </a:lnTo>
                  <a:lnTo>
                    <a:pt x="146380" y="314656"/>
                  </a:lnTo>
                  <a:lnTo>
                    <a:pt x="153262" y="314498"/>
                  </a:lnTo>
                  <a:lnTo>
                    <a:pt x="160190" y="312052"/>
                  </a:lnTo>
                  <a:lnTo>
                    <a:pt x="171007" y="299977"/>
                  </a:lnTo>
                  <a:lnTo>
                    <a:pt x="198428" y="245168"/>
                  </a:lnTo>
                  <a:lnTo>
                    <a:pt x="215429" y="190888"/>
                  </a:lnTo>
                  <a:lnTo>
                    <a:pt x="230053" y="135106"/>
                  </a:lnTo>
                  <a:lnTo>
                    <a:pt x="236971" y="71791"/>
                  </a:lnTo>
                  <a:lnTo>
                    <a:pt x="248389" y="16131"/>
                  </a:lnTo>
                  <a:lnTo>
                    <a:pt x="251684" y="4347"/>
                  </a:lnTo>
                  <a:lnTo>
                    <a:pt x="255050" y="0"/>
                  </a:lnTo>
                  <a:lnTo>
                    <a:pt x="258464" y="612"/>
                  </a:lnTo>
                  <a:lnTo>
                    <a:pt x="261910" y="4530"/>
                  </a:lnTo>
                  <a:lnTo>
                    <a:pt x="266759" y="32400"/>
                  </a:lnTo>
                  <a:lnTo>
                    <a:pt x="268398" y="94484"/>
                  </a:lnTo>
                  <a:lnTo>
                    <a:pt x="269852" y="155109"/>
                  </a:lnTo>
                  <a:lnTo>
                    <a:pt x="277111" y="212526"/>
                  </a:lnTo>
                  <a:lnTo>
                    <a:pt x="278672" y="263914"/>
                  </a:lnTo>
                  <a:lnTo>
                    <a:pt x="279038" y="307828"/>
                  </a:lnTo>
                  <a:lnTo>
                    <a:pt x="279200" y="354642"/>
                  </a:lnTo>
                  <a:lnTo>
                    <a:pt x="279272" y="399624"/>
                  </a:lnTo>
                  <a:lnTo>
                    <a:pt x="279313" y="461290"/>
                  </a:lnTo>
                  <a:lnTo>
                    <a:pt x="284916" y="523351"/>
                  </a:lnTo>
                  <a:lnTo>
                    <a:pt x="289207" y="582351"/>
                  </a:lnTo>
                  <a:lnTo>
                    <a:pt x="289858" y="601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50857" y="705409"/>
              <a:ext cx="133579" cy="228369"/>
            </a:xfrm>
            <a:custGeom>
              <a:avLst/>
              <a:gdLst/>
              <a:ahLst/>
              <a:cxnLst/>
              <a:rect l="0" t="0" r="0" b="0"/>
              <a:pathLst>
                <a:path w="133579" h="228369">
                  <a:moveTo>
                    <a:pt x="7236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5901" y="173340"/>
                  </a:lnTo>
                  <a:lnTo>
                    <a:pt x="12429" y="214487"/>
                  </a:lnTo>
                  <a:lnTo>
                    <a:pt x="17717" y="222540"/>
                  </a:lnTo>
                  <a:lnTo>
                    <a:pt x="24752" y="226739"/>
                  </a:lnTo>
                  <a:lnTo>
                    <a:pt x="32951" y="228368"/>
                  </a:lnTo>
                  <a:lnTo>
                    <a:pt x="40757" y="225945"/>
                  </a:lnTo>
                  <a:lnTo>
                    <a:pt x="77219" y="192967"/>
                  </a:lnTo>
                  <a:lnTo>
                    <a:pt x="104291" y="156530"/>
                  </a:lnTo>
                  <a:lnTo>
                    <a:pt x="125937" y="105101"/>
                  </a:lnTo>
                  <a:lnTo>
                    <a:pt x="132069" y="54729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9193" y="368497"/>
              <a:ext cx="10528" cy="505369"/>
            </a:xfrm>
            <a:custGeom>
              <a:avLst/>
              <a:gdLst/>
              <a:ahLst/>
              <a:cxnLst/>
              <a:rect l="0" t="0" r="0" b="0"/>
              <a:pathLst>
                <a:path w="10528" h="505369">
                  <a:moveTo>
                    <a:pt x="10527" y="0"/>
                  </a:moveTo>
                  <a:lnTo>
                    <a:pt x="2193" y="37478"/>
                  </a:lnTo>
                  <a:lnTo>
                    <a:pt x="432" y="94491"/>
                  </a:lnTo>
                  <a:lnTo>
                    <a:pt x="127" y="150440"/>
                  </a:lnTo>
                  <a:lnTo>
                    <a:pt x="36" y="200292"/>
                  </a:lnTo>
                  <a:lnTo>
                    <a:pt x="10" y="261467"/>
                  </a:lnTo>
                  <a:lnTo>
                    <a:pt x="3" y="304551"/>
                  </a:lnTo>
                  <a:lnTo>
                    <a:pt x="0" y="362028"/>
                  </a:lnTo>
                  <a:lnTo>
                    <a:pt x="3118" y="411814"/>
                  </a:lnTo>
                  <a:lnTo>
                    <a:pt x="8332" y="460491"/>
                  </a:lnTo>
                  <a:lnTo>
                    <a:pt x="1052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0321" y="389554"/>
              <a:ext cx="13546" cy="442198"/>
            </a:xfrm>
            <a:custGeom>
              <a:avLst/>
              <a:gdLst/>
              <a:ahLst/>
              <a:cxnLst/>
              <a:rect l="0" t="0" r="0" b="0"/>
              <a:pathLst>
                <a:path w="13546" h="442198">
                  <a:moveTo>
                    <a:pt x="8383" y="0"/>
                  </a:moveTo>
                  <a:lnTo>
                    <a:pt x="7213" y="49263"/>
                  </a:lnTo>
                  <a:lnTo>
                    <a:pt x="1148" y="100514"/>
                  </a:lnTo>
                  <a:lnTo>
                    <a:pt x="0" y="156124"/>
                  </a:lnTo>
                  <a:lnTo>
                    <a:pt x="6381" y="217493"/>
                  </a:lnTo>
                  <a:lnTo>
                    <a:pt x="7790" y="275792"/>
                  </a:lnTo>
                  <a:lnTo>
                    <a:pt x="11327" y="334400"/>
                  </a:lnTo>
                  <a:lnTo>
                    <a:pt x="13545" y="385691"/>
                  </a:lnTo>
                  <a:lnTo>
                    <a:pt x="838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2891" y="54748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5590"/>
                  </a:lnTo>
                  <a:lnTo>
                    <a:pt x="118836" y="17959"/>
                  </a:lnTo>
                  <a:lnTo>
                    <a:pt x="63075" y="2854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6632" y="705409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8746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612327"/>
              <a:ext cx="139068" cy="468082"/>
            </a:xfrm>
            <a:custGeom>
              <a:avLst/>
              <a:gdLst/>
              <a:ahLst/>
              <a:cxnLst/>
              <a:rect l="0" t="0" r="0" b="0"/>
              <a:pathLst>
                <a:path w="139068" h="468082">
                  <a:moveTo>
                    <a:pt x="0" y="124667"/>
                  </a:moveTo>
                  <a:lnTo>
                    <a:pt x="3120" y="181931"/>
                  </a:lnTo>
                  <a:lnTo>
                    <a:pt x="8333" y="234441"/>
                  </a:lnTo>
                  <a:lnTo>
                    <a:pt x="9878" y="294453"/>
                  </a:lnTo>
                  <a:lnTo>
                    <a:pt x="13455" y="353569"/>
                  </a:lnTo>
                  <a:lnTo>
                    <a:pt x="18805" y="405010"/>
                  </a:lnTo>
                  <a:lnTo>
                    <a:pt x="20760" y="468081"/>
                  </a:lnTo>
                  <a:lnTo>
                    <a:pt x="21018" y="417361"/>
                  </a:lnTo>
                  <a:lnTo>
                    <a:pt x="21045" y="363080"/>
                  </a:lnTo>
                  <a:lnTo>
                    <a:pt x="21054" y="302543"/>
                  </a:lnTo>
                  <a:lnTo>
                    <a:pt x="15467" y="251331"/>
                  </a:lnTo>
                  <a:lnTo>
                    <a:pt x="11992" y="195342"/>
                  </a:lnTo>
                  <a:lnTo>
                    <a:pt x="5373" y="139889"/>
                  </a:lnTo>
                  <a:lnTo>
                    <a:pt x="1592" y="86414"/>
                  </a:lnTo>
                  <a:lnTo>
                    <a:pt x="6061" y="44703"/>
                  </a:lnTo>
                  <a:lnTo>
                    <a:pt x="20383" y="10117"/>
                  </a:lnTo>
                  <a:lnTo>
                    <a:pt x="27627" y="3847"/>
                  </a:lnTo>
                  <a:lnTo>
                    <a:pt x="35965" y="837"/>
                  </a:lnTo>
                  <a:lnTo>
                    <a:pt x="45034" y="0"/>
                  </a:lnTo>
                  <a:lnTo>
                    <a:pt x="64469" y="5309"/>
                  </a:lnTo>
                  <a:lnTo>
                    <a:pt x="83635" y="16637"/>
                  </a:lnTo>
                  <a:lnTo>
                    <a:pt x="122292" y="62521"/>
                  </a:lnTo>
                  <a:lnTo>
                    <a:pt x="138140" y="98975"/>
                  </a:lnTo>
                  <a:lnTo>
                    <a:pt x="139067" y="139411"/>
                  </a:lnTo>
                  <a:lnTo>
                    <a:pt x="126343" y="175439"/>
                  </a:lnTo>
                  <a:lnTo>
                    <a:pt x="111135" y="191296"/>
                  </a:lnTo>
                  <a:lnTo>
                    <a:pt x="72775" y="211008"/>
                  </a:lnTo>
                  <a:lnTo>
                    <a:pt x="55351" y="212564"/>
                  </a:lnTo>
                  <a:lnTo>
                    <a:pt x="31586" y="208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26715" y="336911"/>
              <a:ext cx="8334" cy="494841"/>
            </a:xfrm>
            <a:custGeom>
              <a:avLst/>
              <a:gdLst/>
              <a:ahLst/>
              <a:cxnLst/>
              <a:rect l="0" t="0" r="0" b="0"/>
              <a:pathLst>
                <a:path w="8334" h="494841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7"/>
                  </a:lnTo>
                  <a:lnTo>
                    <a:pt x="1170" y="227964"/>
                  </a:lnTo>
                  <a:lnTo>
                    <a:pt x="8333" y="284239"/>
                  </a:lnTo>
                  <a:lnTo>
                    <a:pt x="6758" y="323255"/>
                  </a:lnTo>
                  <a:lnTo>
                    <a:pt x="1335" y="384647"/>
                  </a:lnTo>
                  <a:lnTo>
                    <a:pt x="263" y="446384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2000" y="663295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3057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28649" y="613133"/>
              <a:ext cx="156036" cy="235247"/>
            </a:xfrm>
            <a:custGeom>
              <a:avLst/>
              <a:gdLst/>
              <a:ahLst/>
              <a:cxnLst/>
              <a:rect l="0" t="0" r="0" b="0"/>
              <a:pathLst>
                <a:path w="156036" h="235247">
                  <a:moveTo>
                    <a:pt x="92864" y="81747"/>
                  </a:moveTo>
                  <a:lnTo>
                    <a:pt x="98929" y="49295"/>
                  </a:lnTo>
                  <a:lnTo>
                    <a:pt x="96339" y="28720"/>
                  </a:lnTo>
                  <a:lnTo>
                    <a:pt x="85050" y="10996"/>
                  </a:lnTo>
                  <a:lnTo>
                    <a:pt x="77126" y="2994"/>
                  </a:lnTo>
                  <a:lnTo>
                    <a:pt x="68334" y="0"/>
                  </a:lnTo>
                  <a:lnTo>
                    <a:pt x="49206" y="2911"/>
                  </a:lnTo>
                  <a:lnTo>
                    <a:pt x="32126" y="15124"/>
                  </a:lnTo>
                  <a:lnTo>
                    <a:pt x="17906" y="32250"/>
                  </a:lnTo>
                  <a:lnTo>
                    <a:pt x="7687" y="51560"/>
                  </a:lnTo>
                  <a:lnTo>
                    <a:pt x="0" y="102127"/>
                  </a:lnTo>
                  <a:lnTo>
                    <a:pt x="1008" y="147967"/>
                  </a:lnTo>
                  <a:lnTo>
                    <a:pt x="15084" y="183646"/>
                  </a:lnTo>
                  <a:lnTo>
                    <a:pt x="47627" y="224729"/>
                  </a:lnTo>
                  <a:lnTo>
                    <a:pt x="67689" y="233032"/>
                  </a:lnTo>
                  <a:lnTo>
                    <a:pt x="79590" y="235246"/>
                  </a:lnTo>
                  <a:lnTo>
                    <a:pt x="102172" y="231468"/>
                  </a:lnTo>
                  <a:lnTo>
                    <a:pt x="156035" y="208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8047" y="662739"/>
              <a:ext cx="239850" cy="190108"/>
            </a:xfrm>
            <a:custGeom>
              <a:avLst/>
              <a:gdLst/>
              <a:ahLst/>
              <a:cxnLst/>
              <a:rect l="0" t="0" r="0" b="0"/>
              <a:pathLst>
                <a:path w="239850" h="190108">
                  <a:moveTo>
                    <a:pt x="102979" y="105841"/>
                  </a:moveTo>
                  <a:lnTo>
                    <a:pt x="114157" y="89073"/>
                  </a:lnTo>
                  <a:lnTo>
                    <a:pt x="116526" y="68363"/>
                  </a:lnTo>
                  <a:lnTo>
                    <a:pt x="108514" y="22529"/>
                  </a:lnTo>
                  <a:lnTo>
                    <a:pt x="103160" y="14035"/>
                  </a:lnTo>
                  <a:lnTo>
                    <a:pt x="87851" y="1477"/>
                  </a:lnTo>
                  <a:lnTo>
                    <a:pt x="78856" y="0"/>
                  </a:lnTo>
                  <a:lnTo>
                    <a:pt x="59502" y="4598"/>
                  </a:lnTo>
                  <a:lnTo>
                    <a:pt x="42322" y="17560"/>
                  </a:lnTo>
                  <a:lnTo>
                    <a:pt x="28057" y="35020"/>
                  </a:lnTo>
                  <a:lnTo>
                    <a:pt x="5476" y="85163"/>
                  </a:lnTo>
                  <a:lnTo>
                    <a:pt x="0" y="122071"/>
                  </a:lnTo>
                  <a:lnTo>
                    <a:pt x="4958" y="145809"/>
                  </a:lnTo>
                  <a:lnTo>
                    <a:pt x="20903" y="175785"/>
                  </a:lnTo>
                  <a:lnTo>
                    <a:pt x="27205" y="184056"/>
                  </a:lnTo>
                  <a:lnTo>
                    <a:pt x="36085" y="188400"/>
                  </a:lnTo>
                  <a:lnTo>
                    <a:pt x="58430" y="190107"/>
                  </a:lnTo>
                  <a:lnTo>
                    <a:pt x="77720" y="183847"/>
                  </a:lnTo>
                  <a:lnTo>
                    <a:pt x="94093" y="172096"/>
                  </a:lnTo>
                  <a:lnTo>
                    <a:pt x="115294" y="145749"/>
                  </a:lnTo>
                  <a:lnTo>
                    <a:pt x="125220" y="125917"/>
                  </a:lnTo>
                  <a:lnTo>
                    <a:pt x="133888" y="84374"/>
                  </a:lnTo>
                  <a:lnTo>
                    <a:pt x="136453" y="84510"/>
                  </a:lnTo>
                  <a:lnTo>
                    <a:pt x="142423" y="94021"/>
                  </a:lnTo>
                  <a:lnTo>
                    <a:pt x="171119" y="147596"/>
                  </a:lnTo>
                  <a:lnTo>
                    <a:pt x="184346" y="163783"/>
                  </a:lnTo>
                  <a:lnTo>
                    <a:pt x="193488" y="167866"/>
                  </a:lnTo>
                  <a:lnTo>
                    <a:pt x="239849" y="169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90139" y="421139"/>
              <a:ext cx="20929" cy="410613"/>
            </a:xfrm>
            <a:custGeom>
              <a:avLst/>
              <a:gdLst/>
              <a:ahLst/>
              <a:cxnLst/>
              <a:rect l="0" t="0" r="0" b="0"/>
              <a:pathLst>
                <a:path w="20929" h="410613">
                  <a:moveTo>
                    <a:pt x="10400" y="0"/>
                  </a:moveTo>
                  <a:lnTo>
                    <a:pt x="2066" y="48931"/>
                  </a:lnTo>
                  <a:lnTo>
                    <a:pt x="305" y="108062"/>
                  </a:lnTo>
                  <a:lnTo>
                    <a:pt x="0" y="167459"/>
                  </a:lnTo>
                  <a:lnTo>
                    <a:pt x="7132" y="228441"/>
                  </a:lnTo>
                  <a:lnTo>
                    <a:pt x="9754" y="287453"/>
                  </a:lnTo>
                  <a:lnTo>
                    <a:pt x="10208" y="337856"/>
                  </a:lnTo>
                  <a:lnTo>
                    <a:pt x="15951" y="396110"/>
                  </a:lnTo>
                  <a:lnTo>
                    <a:pt x="18716" y="406896"/>
                  </a:lnTo>
                  <a:lnTo>
                    <a:pt x="2092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63668" y="568538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2482" y="5590"/>
                  </a:lnTo>
                  <a:lnTo>
                    <a:pt x="108308" y="17959"/>
                  </a:lnTo>
                  <a:lnTo>
                    <a:pt x="5254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16352" y="70540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18211" y="15145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37409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03425" y="673823"/>
              <a:ext cx="130647" cy="216248"/>
            </a:xfrm>
            <a:custGeom>
              <a:avLst/>
              <a:gdLst/>
              <a:ahLst/>
              <a:cxnLst/>
              <a:rect l="0" t="0" r="0" b="0"/>
              <a:pathLst>
                <a:path w="130647" h="216248">
                  <a:moveTo>
                    <a:pt x="70855" y="0"/>
                  </a:moveTo>
                  <a:lnTo>
                    <a:pt x="48498" y="5590"/>
                  </a:lnTo>
                  <a:lnTo>
                    <a:pt x="31282" y="20812"/>
                  </a:lnTo>
                  <a:lnTo>
                    <a:pt x="6756" y="63123"/>
                  </a:lnTo>
                  <a:lnTo>
                    <a:pt x="0" y="105921"/>
                  </a:lnTo>
                  <a:lnTo>
                    <a:pt x="3587" y="144468"/>
                  </a:lnTo>
                  <a:lnTo>
                    <a:pt x="17648" y="178116"/>
                  </a:lnTo>
                  <a:lnTo>
                    <a:pt x="36632" y="204724"/>
                  </a:lnTo>
                  <a:lnTo>
                    <a:pt x="56425" y="213821"/>
                  </a:lnTo>
                  <a:lnTo>
                    <a:pt x="68253" y="216247"/>
                  </a:lnTo>
                  <a:lnTo>
                    <a:pt x="90756" y="212703"/>
                  </a:lnTo>
                  <a:lnTo>
                    <a:pt x="101669" y="208483"/>
                  </a:lnTo>
                  <a:lnTo>
                    <a:pt x="110115" y="200990"/>
                  </a:lnTo>
                  <a:lnTo>
                    <a:pt x="122619" y="180186"/>
                  </a:lnTo>
                  <a:lnTo>
                    <a:pt x="130646" y="142166"/>
                  </a:lnTo>
                  <a:lnTo>
                    <a:pt x="127435" y="95676"/>
                  </a:lnTo>
                  <a:lnTo>
                    <a:pt x="104229" y="33093"/>
                  </a:lnTo>
                  <a:lnTo>
                    <a:pt x="919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69036" y="633735"/>
              <a:ext cx="175330" cy="250659"/>
            </a:xfrm>
            <a:custGeom>
              <a:avLst/>
              <a:gdLst/>
              <a:ahLst/>
              <a:cxnLst/>
              <a:rect l="0" t="0" r="0" b="0"/>
              <a:pathLst>
                <a:path w="175330" h="250659">
                  <a:moveTo>
                    <a:pt x="0" y="92731"/>
                  </a:moveTo>
                  <a:lnTo>
                    <a:pt x="20243" y="147872"/>
                  </a:lnTo>
                  <a:lnTo>
                    <a:pt x="41545" y="210606"/>
                  </a:lnTo>
                  <a:lnTo>
                    <a:pt x="46540" y="229348"/>
                  </a:lnTo>
                  <a:lnTo>
                    <a:pt x="46235" y="229432"/>
                  </a:lnTo>
                  <a:lnTo>
                    <a:pt x="27701" y="175717"/>
                  </a:lnTo>
                  <a:lnTo>
                    <a:pt x="23026" y="139416"/>
                  </a:lnTo>
                  <a:lnTo>
                    <a:pt x="28682" y="77993"/>
                  </a:lnTo>
                  <a:lnTo>
                    <a:pt x="33065" y="35072"/>
                  </a:lnTo>
                  <a:lnTo>
                    <a:pt x="42382" y="10953"/>
                  </a:lnTo>
                  <a:lnTo>
                    <a:pt x="49311" y="4287"/>
                  </a:lnTo>
                  <a:lnTo>
                    <a:pt x="57441" y="1013"/>
                  </a:lnTo>
                  <a:lnTo>
                    <a:pt x="66370" y="0"/>
                  </a:lnTo>
                  <a:lnTo>
                    <a:pt x="82530" y="5114"/>
                  </a:lnTo>
                  <a:lnTo>
                    <a:pt x="90115" y="9753"/>
                  </a:lnTo>
                  <a:lnTo>
                    <a:pt x="133262" y="65655"/>
                  </a:lnTo>
                  <a:lnTo>
                    <a:pt x="154182" y="118621"/>
                  </a:lnTo>
                  <a:lnTo>
                    <a:pt x="170596" y="155384"/>
                  </a:lnTo>
                  <a:lnTo>
                    <a:pt x="175329" y="195393"/>
                  </a:lnTo>
                  <a:lnTo>
                    <a:pt x="168456" y="250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8434" y="604507"/>
              <a:ext cx="183898" cy="278396"/>
            </a:xfrm>
            <a:custGeom>
              <a:avLst/>
              <a:gdLst/>
              <a:ahLst/>
              <a:cxnLst/>
              <a:rect l="0" t="0" r="0" b="0"/>
              <a:pathLst>
                <a:path w="183898" h="278396">
                  <a:moveTo>
                    <a:pt x="99669" y="174601"/>
                  </a:moveTo>
                  <a:lnTo>
                    <a:pt x="99669" y="115985"/>
                  </a:lnTo>
                  <a:lnTo>
                    <a:pt x="91264" y="55745"/>
                  </a:lnTo>
                  <a:lnTo>
                    <a:pt x="85015" y="30529"/>
                  </a:lnTo>
                  <a:lnTo>
                    <a:pt x="72099" y="10744"/>
                  </a:lnTo>
                  <a:lnTo>
                    <a:pt x="63742" y="2192"/>
                  </a:lnTo>
                  <a:lnTo>
                    <a:pt x="55831" y="0"/>
                  </a:lnTo>
                  <a:lnTo>
                    <a:pt x="48216" y="2049"/>
                  </a:lnTo>
                  <a:lnTo>
                    <a:pt x="40801" y="6924"/>
                  </a:lnTo>
                  <a:lnTo>
                    <a:pt x="29442" y="21699"/>
                  </a:lnTo>
                  <a:lnTo>
                    <a:pt x="12617" y="65370"/>
                  </a:lnTo>
                  <a:lnTo>
                    <a:pt x="5265" y="126292"/>
                  </a:lnTo>
                  <a:lnTo>
                    <a:pt x="0" y="184599"/>
                  </a:lnTo>
                  <a:lnTo>
                    <a:pt x="12671" y="246845"/>
                  </a:lnTo>
                  <a:lnTo>
                    <a:pt x="19279" y="268711"/>
                  </a:lnTo>
                  <a:lnTo>
                    <a:pt x="25019" y="274775"/>
                  </a:lnTo>
                  <a:lnTo>
                    <a:pt x="32355" y="277649"/>
                  </a:lnTo>
                  <a:lnTo>
                    <a:pt x="40755" y="278395"/>
                  </a:lnTo>
                  <a:lnTo>
                    <a:pt x="48695" y="275382"/>
                  </a:lnTo>
                  <a:lnTo>
                    <a:pt x="63756" y="262677"/>
                  </a:lnTo>
                  <a:lnTo>
                    <a:pt x="85389" y="235793"/>
                  </a:lnTo>
                  <a:lnTo>
                    <a:pt x="101027" y="200011"/>
                  </a:lnTo>
                  <a:lnTo>
                    <a:pt x="109556" y="148122"/>
                  </a:lnTo>
                  <a:lnTo>
                    <a:pt x="112110" y="148759"/>
                  </a:lnTo>
                  <a:lnTo>
                    <a:pt x="121293" y="172014"/>
                  </a:lnTo>
                  <a:lnTo>
                    <a:pt x="139518" y="225733"/>
                  </a:lnTo>
                  <a:lnTo>
                    <a:pt x="157230" y="249153"/>
                  </a:lnTo>
                  <a:lnTo>
                    <a:pt x="183897" y="269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4826" y="648656"/>
              <a:ext cx="154350" cy="204153"/>
            </a:xfrm>
            <a:custGeom>
              <a:avLst/>
              <a:gdLst/>
              <a:ahLst/>
              <a:cxnLst/>
              <a:rect l="0" t="0" r="0" b="0"/>
              <a:pathLst>
                <a:path w="154350" h="204153">
                  <a:moveTo>
                    <a:pt x="9091" y="67281"/>
                  </a:moveTo>
                  <a:lnTo>
                    <a:pt x="3501" y="84049"/>
                  </a:lnTo>
                  <a:lnTo>
                    <a:pt x="3877" y="101640"/>
                  </a:lnTo>
                  <a:lnTo>
                    <a:pt x="13650" y="152707"/>
                  </a:lnTo>
                  <a:lnTo>
                    <a:pt x="23440" y="196448"/>
                  </a:lnTo>
                  <a:lnTo>
                    <a:pt x="23336" y="202525"/>
                  </a:lnTo>
                  <a:lnTo>
                    <a:pt x="20927" y="203067"/>
                  </a:lnTo>
                  <a:lnTo>
                    <a:pt x="16982" y="199919"/>
                  </a:lnTo>
                  <a:lnTo>
                    <a:pt x="5840" y="167543"/>
                  </a:lnTo>
                  <a:lnTo>
                    <a:pt x="0" y="112606"/>
                  </a:lnTo>
                  <a:lnTo>
                    <a:pt x="1328" y="71872"/>
                  </a:lnTo>
                  <a:lnTo>
                    <a:pt x="21552" y="26074"/>
                  </a:lnTo>
                  <a:lnTo>
                    <a:pt x="27927" y="15243"/>
                  </a:lnTo>
                  <a:lnTo>
                    <a:pt x="36856" y="8023"/>
                  </a:lnTo>
                  <a:lnTo>
                    <a:pt x="59255" y="0"/>
                  </a:lnTo>
                  <a:lnTo>
                    <a:pt x="69440" y="200"/>
                  </a:lnTo>
                  <a:lnTo>
                    <a:pt x="86995" y="6662"/>
                  </a:lnTo>
                  <a:lnTo>
                    <a:pt x="110032" y="29043"/>
                  </a:lnTo>
                  <a:lnTo>
                    <a:pt x="130372" y="76452"/>
                  </a:lnTo>
                  <a:lnTo>
                    <a:pt x="149266" y="139185"/>
                  </a:lnTo>
                  <a:lnTo>
                    <a:pt x="154349" y="177623"/>
                  </a:lnTo>
                  <a:lnTo>
                    <a:pt x="152419" y="192361"/>
                  </a:lnTo>
                  <a:lnTo>
                    <a:pt x="145961" y="204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86905" y="482711"/>
              <a:ext cx="134706" cy="401614"/>
            </a:xfrm>
            <a:custGeom>
              <a:avLst/>
              <a:gdLst/>
              <a:ahLst/>
              <a:cxnLst/>
              <a:rect l="0" t="0" r="0" b="0"/>
              <a:pathLst>
                <a:path w="134706" h="401614">
                  <a:moveTo>
                    <a:pt x="82338" y="327983"/>
                  </a:moveTo>
                  <a:lnTo>
                    <a:pt x="89574" y="300427"/>
                  </a:lnTo>
                  <a:lnTo>
                    <a:pt x="89551" y="259637"/>
                  </a:lnTo>
                  <a:lnTo>
                    <a:pt x="81255" y="235606"/>
                  </a:lnTo>
                  <a:lnTo>
                    <a:pt x="66649" y="219466"/>
                  </a:lnTo>
                  <a:lnTo>
                    <a:pt x="57841" y="213524"/>
                  </a:lnTo>
                  <a:lnTo>
                    <a:pt x="49629" y="211903"/>
                  </a:lnTo>
                  <a:lnTo>
                    <a:pt x="41814" y="213161"/>
                  </a:lnTo>
                  <a:lnTo>
                    <a:pt x="34266" y="216340"/>
                  </a:lnTo>
                  <a:lnTo>
                    <a:pt x="12462" y="237582"/>
                  </a:lnTo>
                  <a:lnTo>
                    <a:pt x="4489" y="265578"/>
                  </a:lnTo>
                  <a:lnTo>
                    <a:pt x="0" y="314562"/>
                  </a:lnTo>
                  <a:lnTo>
                    <a:pt x="1290" y="343075"/>
                  </a:lnTo>
                  <a:lnTo>
                    <a:pt x="15170" y="377688"/>
                  </a:lnTo>
                  <a:lnTo>
                    <a:pt x="27529" y="395308"/>
                  </a:lnTo>
                  <a:lnTo>
                    <a:pt x="35271" y="399772"/>
                  </a:lnTo>
                  <a:lnTo>
                    <a:pt x="53231" y="401613"/>
                  </a:lnTo>
                  <a:lnTo>
                    <a:pt x="61763" y="398127"/>
                  </a:lnTo>
                  <a:lnTo>
                    <a:pt x="77483" y="384894"/>
                  </a:lnTo>
                  <a:lnTo>
                    <a:pt x="98233" y="340568"/>
                  </a:lnTo>
                  <a:lnTo>
                    <a:pt x="113597" y="287445"/>
                  </a:lnTo>
                  <a:lnTo>
                    <a:pt x="124355" y="230574"/>
                  </a:lnTo>
                  <a:lnTo>
                    <a:pt x="131833" y="169269"/>
                  </a:lnTo>
                  <a:lnTo>
                    <a:pt x="134048" y="109771"/>
                  </a:lnTo>
                  <a:lnTo>
                    <a:pt x="134705" y="58217"/>
                  </a:lnTo>
                  <a:lnTo>
                    <a:pt x="129337" y="4464"/>
                  </a:lnTo>
                  <a:lnTo>
                    <a:pt x="125369" y="0"/>
                  </a:lnTo>
                  <a:lnTo>
                    <a:pt x="120384" y="533"/>
                  </a:lnTo>
                  <a:lnTo>
                    <a:pt x="114721" y="4398"/>
                  </a:lnTo>
                  <a:lnTo>
                    <a:pt x="108429" y="24290"/>
                  </a:lnTo>
                  <a:lnTo>
                    <a:pt x="104389" y="84720"/>
                  </a:lnTo>
                  <a:lnTo>
                    <a:pt x="103690" y="135672"/>
                  </a:lnTo>
                  <a:lnTo>
                    <a:pt x="103482" y="187814"/>
                  </a:lnTo>
                  <a:lnTo>
                    <a:pt x="103421" y="240308"/>
                  </a:lnTo>
                  <a:lnTo>
                    <a:pt x="105740" y="299703"/>
                  </a:lnTo>
                  <a:lnTo>
                    <a:pt x="124452" y="349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1959" y="388960"/>
              <a:ext cx="154180" cy="526106"/>
            </a:xfrm>
            <a:custGeom>
              <a:avLst/>
              <a:gdLst/>
              <a:ahLst/>
              <a:cxnLst/>
              <a:rect l="0" t="0" r="0" b="0"/>
              <a:pathLst>
                <a:path w="154180" h="526106">
                  <a:moveTo>
                    <a:pt x="91067" y="411205"/>
                  </a:moveTo>
                  <a:lnTo>
                    <a:pt x="98302" y="383649"/>
                  </a:lnTo>
                  <a:lnTo>
                    <a:pt x="97825" y="330546"/>
                  </a:lnTo>
                  <a:lnTo>
                    <a:pt x="95572" y="318828"/>
                  </a:lnTo>
                  <a:lnTo>
                    <a:pt x="89391" y="312186"/>
                  </a:lnTo>
                  <a:lnTo>
                    <a:pt x="80591" y="308928"/>
                  </a:lnTo>
                  <a:lnTo>
                    <a:pt x="70045" y="307925"/>
                  </a:lnTo>
                  <a:lnTo>
                    <a:pt x="52088" y="313050"/>
                  </a:lnTo>
                  <a:lnTo>
                    <a:pt x="44024" y="317693"/>
                  </a:lnTo>
                  <a:lnTo>
                    <a:pt x="31944" y="332210"/>
                  </a:lnTo>
                  <a:lnTo>
                    <a:pt x="4815" y="389884"/>
                  </a:lnTo>
                  <a:lnTo>
                    <a:pt x="0" y="436603"/>
                  </a:lnTo>
                  <a:lnTo>
                    <a:pt x="8261" y="491785"/>
                  </a:lnTo>
                  <a:lnTo>
                    <a:pt x="11296" y="503529"/>
                  </a:lnTo>
                  <a:lnTo>
                    <a:pt x="16829" y="512529"/>
                  </a:lnTo>
                  <a:lnTo>
                    <a:pt x="32336" y="525648"/>
                  </a:lnTo>
                  <a:lnTo>
                    <a:pt x="41384" y="526105"/>
                  </a:lnTo>
                  <a:lnTo>
                    <a:pt x="60797" y="517254"/>
                  </a:lnTo>
                  <a:lnTo>
                    <a:pt x="85867" y="492540"/>
                  </a:lnTo>
                  <a:lnTo>
                    <a:pt x="108064" y="435937"/>
                  </a:lnTo>
                  <a:lnTo>
                    <a:pt x="130646" y="374670"/>
                  </a:lnTo>
                  <a:lnTo>
                    <a:pt x="146718" y="311312"/>
                  </a:lnTo>
                  <a:lnTo>
                    <a:pt x="152009" y="251756"/>
                  </a:lnTo>
                  <a:lnTo>
                    <a:pt x="153578" y="189656"/>
                  </a:lnTo>
                  <a:lnTo>
                    <a:pt x="154042" y="137981"/>
                  </a:lnTo>
                  <a:lnTo>
                    <a:pt x="154179" y="87445"/>
                  </a:lnTo>
                  <a:lnTo>
                    <a:pt x="153056" y="27541"/>
                  </a:lnTo>
                  <a:lnTo>
                    <a:pt x="148643" y="3212"/>
                  </a:lnTo>
                  <a:lnTo>
                    <a:pt x="144659" y="0"/>
                  </a:lnTo>
                  <a:lnTo>
                    <a:pt x="139663" y="2537"/>
                  </a:lnTo>
                  <a:lnTo>
                    <a:pt x="133993" y="8909"/>
                  </a:lnTo>
                  <a:lnTo>
                    <a:pt x="127692" y="31585"/>
                  </a:lnTo>
                  <a:lnTo>
                    <a:pt x="118059" y="82625"/>
                  </a:lnTo>
                  <a:lnTo>
                    <a:pt x="113882" y="132524"/>
                  </a:lnTo>
                  <a:lnTo>
                    <a:pt x="112645" y="191763"/>
                  </a:lnTo>
                  <a:lnTo>
                    <a:pt x="112278" y="253768"/>
                  </a:lnTo>
                  <a:lnTo>
                    <a:pt x="119390" y="314726"/>
                  </a:lnTo>
                  <a:lnTo>
                    <a:pt x="122008" y="377546"/>
                  </a:lnTo>
                  <a:lnTo>
                    <a:pt x="124705" y="405605"/>
                  </a:lnTo>
                  <a:lnTo>
                    <a:pt x="143709" y="463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00954" y="72646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00954" y="5790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64124" y="684352"/>
              <a:ext cx="136871" cy="177522"/>
            </a:xfrm>
            <a:custGeom>
              <a:avLst/>
              <a:gdLst/>
              <a:ahLst/>
              <a:cxnLst/>
              <a:rect l="0" t="0" r="0" b="0"/>
              <a:pathLst>
                <a:path w="136871" h="177522">
                  <a:moveTo>
                    <a:pt x="0" y="0"/>
                  </a:moveTo>
                  <a:lnTo>
                    <a:pt x="14654" y="58617"/>
                  </a:lnTo>
                  <a:lnTo>
                    <a:pt x="35434" y="111621"/>
                  </a:lnTo>
                  <a:lnTo>
                    <a:pt x="55735" y="167904"/>
                  </a:lnTo>
                  <a:lnTo>
                    <a:pt x="61723" y="173937"/>
                  </a:lnTo>
                  <a:lnTo>
                    <a:pt x="69225" y="176789"/>
                  </a:lnTo>
                  <a:lnTo>
                    <a:pt x="77735" y="177521"/>
                  </a:lnTo>
                  <a:lnTo>
                    <a:pt x="84579" y="172160"/>
                  </a:lnTo>
                  <a:lnTo>
                    <a:pt x="95302" y="150605"/>
                  </a:lnTo>
                  <a:lnTo>
                    <a:pt x="104483" y="98683"/>
                  </a:lnTo>
                  <a:lnTo>
                    <a:pt x="114276" y="64334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32580" y="705409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16789" y="63450"/>
                  </a:lnTo>
                  <a:lnTo>
                    <a:pt x="23334" y="124664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74694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58596" y="626120"/>
              <a:ext cx="126858" cy="191796"/>
            </a:xfrm>
            <a:custGeom>
              <a:avLst/>
              <a:gdLst/>
              <a:ahLst/>
              <a:cxnLst/>
              <a:rect l="0" t="0" r="0" b="0"/>
              <a:pathLst>
                <a:path w="126858" h="191796">
                  <a:moveTo>
                    <a:pt x="74025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13152" y="18617"/>
                  </a:lnTo>
                  <a:lnTo>
                    <a:pt x="5368" y="24803"/>
                  </a:lnTo>
                  <a:lnTo>
                    <a:pt x="1347" y="32436"/>
                  </a:lnTo>
                  <a:lnTo>
                    <a:pt x="0" y="50277"/>
                  </a:lnTo>
                  <a:lnTo>
                    <a:pt x="6420" y="66784"/>
                  </a:lnTo>
                  <a:lnTo>
                    <a:pt x="11408" y="74462"/>
                  </a:lnTo>
                  <a:lnTo>
                    <a:pt x="26308" y="86112"/>
                  </a:lnTo>
                  <a:lnTo>
                    <a:pt x="84986" y="110549"/>
                  </a:lnTo>
                  <a:lnTo>
                    <a:pt x="95371" y="114167"/>
                  </a:lnTo>
                  <a:lnTo>
                    <a:pt x="113148" y="127546"/>
                  </a:lnTo>
                  <a:lnTo>
                    <a:pt x="121164" y="136026"/>
                  </a:lnTo>
                  <a:lnTo>
                    <a:pt x="125339" y="145190"/>
                  </a:lnTo>
                  <a:lnTo>
                    <a:pt x="126857" y="164730"/>
                  </a:lnTo>
                  <a:lnTo>
                    <a:pt x="123284" y="172515"/>
                  </a:lnTo>
                  <a:lnTo>
                    <a:pt x="109957" y="184283"/>
                  </a:lnTo>
                  <a:lnTo>
                    <a:pt x="89215" y="190294"/>
                  </a:lnTo>
                  <a:lnTo>
                    <a:pt x="65569" y="191795"/>
                  </a:lnTo>
                  <a:lnTo>
                    <a:pt x="34865" y="186064"/>
                  </a:lnTo>
                  <a:lnTo>
                    <a:pt x="10854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80021" y="69488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3119" y="12764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22134" y="58959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87702" y="642238"/>
              <a:ext cx="119851" cy="211140"/>
            </a:xfrm>
            <a:custGeom>
              <a:avLst/>
              <a:gdLst/>
              <a:ahLst/>
              <a:cxnLst/>
              <a:rect l="0" t="0" r="0" b="0"/>
              <a:pathLst>
                <a:path w="119851" h="211140">
                  <a:moveTo>
                    <a:pt x="81831" y="0"/>
                  </a:moveTo>
                  <a:lnTo>
                    <a:pt x="37869" y="20243"/>
                  </a:lnTo>
                  <a:lnTo>
                    <a:pt x="24078" y="35903"/>
                  </a:lnTo>
                  <a:lnTo>
                    <a:pt x="5693" y="74552"/>
                  </a:lnTo>
                  <a:lnTo>
                    <a:pt x="0" y="116716"/>
                  </a:lnTo>
                  <a:lnTo>
                    <a:pt x="4908" y="143121"/>
                  </a:lnTo>
                  <a:lnTo>
                    <a:pt x="27122" y="188668"/>
                  </a:lnTo>
                  <a:lnTo>
                    <a:pt x="43478" y="203955"/>
                  </a:lnTo>
                  <a:lnTo>
                    <a:pt x="52753" y="209670"/>
                  </a:lnTo>
                  <a:lnTo>
                    <a:pt x="61276" y="211139"/>
                  </a:lnTo>
                  <a:lnTo>
                    <a:pt x="69298" y="209780"/>
                  </a:lnTo>
                  <a:lnTo>
                    <a:pt x="84450" y="202030"/>
                  </a:lnTo>
                  <a:lnTo>
                    <a:pt x="98983" y="190787"/>
                  </a:lnTo>
                  <a:lnTo>
                    <a:pt x="110122" y="171752"/>
                  </a:lnTo>
                  <a:lnTo>
                    <a:pt x="119850" y="134727"/>
                  </a:lnTo>
                  <a:lnTo>
                    <a:pt x="119612" y="94121"/>
                  </a:lnTo>
                  <a:lnTo>
                    <a:pt x="109051" y="44068"/>
                  </a:lnTo>
                  <a:lnTo>
                    <a:pt x="103487" y="35228"/>
                  </a:lnTo>
                  <a:lnTo>
                    <a:pt x="7130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53761" y="633215"/>
              <a:ext cx="189514" cy="251179"/>
            </a:xfrm>
            <a:custGeom>
              <a:avLst/>
              <a:gdLst/>
              <a:ahLst/>
              <a:cxnLst/>
              <a:rect l="0" t="0" r="0" b="0"/>
              <a:pathLst>
                <a:path w="189514" h="251179">
                  <a:moveTo>
                    <a:pt x="0" y="82722"/>
                  </a:moveTo>
                  <a:lnTo>
                    <a:pt x="25194" y="137767"/>
                  </a:lnTo>
                  <a:lnTo>
                    <a:pt x="45244" y="197235"/>
                  </a:lnTo>
                  <a:lnTo>
                    <a:pt x="57247" y="233374"/>
                  </a:lnTo>
                  <a:lnTo>
                    <a:pt x="41562" y="178016"/>
                  </a:lnTo>
                  <a:lnTo>
                    <a:pt x="27967" y="124293"/>
                  </a:lnTo>
                  <a:lnTo>
                    <a:pt x="23592" y="66931"/>
                  </a:lnTo>
                  <a:lnTo>
                    <a:pt x="31037" y="31640"/>
                  </a:lnTo>
                  <a:lnTo>
                    <a:pt x="41481" y="9716"/>
                  </a:lnTo>
                  <a:lnTo>
                    <a:pt x="49880" y="3636"/>
                  </a:lnTo>
                  <a:lnTo>
                    <a:pt x="71692" y="0"/>
                  </a:lnTo>
                  <a:lnTo>
                    <a:pt x="81720" y="3007"/>
                  </a:lnTo>
                  <a:lnTo>
                    <a:pt x="99101" y="15708"/>
                  </a:lnTo>
                  <a:lnTo>
                    <a:pt x="144852" y="73999"/>
                  </a:lnTo>
                  <a:lnTo>
                    <a:pt x="169383" y="128702"/>
                  </a:lnTo>
                  <a:lnTo>
                    <a:pt x="184324" y="184568"/>
                  </a:lnTo>
                  <a:lnTo>
                    <a:pt x="188488" y="231305"/>
                  </a:lnTo>
                  <a:lnTo>
                    <a:pt x="189513" y="251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19926" y="568701"/>
              <a:ext cx="228717" cy="288077"/>
            </a:xfrm>
            <a:custGeom>
              <a:avLst/>
              <a:gdLst/>
              <a:ahLst/>
              <a:cxnLst/>
              <a:rect l="0" t="0" r="0" b="0"/>
              <a:pathLst>
                <a:path w="228717" h="288077">
                  <a:moveTo>
                    <a:pt x="112903" y="84065"/>
                  </a:moveTo>
                  <a:lnTo>
                    <a:pt x="107313" y="25449"/>
                  </a:lnTo>
                  <a:lnTo>
                    <a:pt x="102157" y="15742"/>
                  </a:lnTo>
                  <a:lnTo>
                    <a:pt x="87070" y="1837"/>
                  </a:lnTo>
                  <a:lnTo>
                    <a:pt x="78133" y="0"/>
                  </a:lnTo>
                  <a:lnTo>
                    <a:pt x="58845" y="4199"/>
                  </a:lnTo>
                  <a:lnTo>
                    <a:pt x="51128" y="9764"/>
                  </a:lnTo>
                  <a:lnTo>
                    <a:pt x="27217" y="47032"/>
                  </a:lnTo>
                  <a:lnTo>
                    <a:pt x="5901" y="104696"/>
                  </a:lnTo>
                  <a:lnTo>
                    <a:pt x="0" y="165176"/>
                  </a:lnTo>
                  <a:lnTo>
                    <a:pt x="8886" y="225996"/>
                  </a:lnTo>
                  <a:lnTo>
                    <a:pt x="21906" y="272498"/>
                  </a:lnTo>
                  <a:lnTo>
                    <a:pt x="28841" y="279877"/>
                  </a:lnTo>
                  <a:lnTo>
                    <a:pt x="49026" y="288076"/>
                  </a:lnTo>
                  <a:lnTo>
                    <a:pt x="58620" y="287923"/>
                  </a:lnTo>
                  <a:lnTo>
                    <a:pt x="75519" y="281513"/>
                  </a:lnTo>
                  <a:lnTo>
                    <a:pt x="98187" y="259162"/>
                  </a:lnTo>
                  <a:lnTo>
                    <a:pt x="114132" y="224723"/>
                  </a:lnTo>
                  <a:lnTo>
                    <a:pt x="121594" y="163929"/>
                  </a:lnTo>
                  <a:lnTo>
                    <a:pt x="122615" y="134378"/>
                  </a:lnTo>
                  <a:lnTo>
                    <a:pt x="124057" y="130475"/>
                  </a:lnTo>
                  <a:lnTo>
                    <a:pt x="126188" y="133723"/>
                  </a:lnTo>
                  <a:lnTo>
                    <a:pt x="149747" y="187051"/>
                  </a:lnTo>
                  <a:lnTo>
                    <a:pt x="183323" y="241690"/>
                  </a:lnTo>
                  <a:lnTo>
                    <a:pt x="200353" y="256676"/>
                  </a:lnTo>
                  <a:lnTo>
                    <a:pt x="228716" y="273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69700" y="589595"/>
              <a:ext cx="115814" cy="225405"/>
            </a:xfrm>
            <a:custGeom>
              <a:avLst/>
              <a:gdLst/>
              <a:ahLst/>
              <a:cxnLst/>
              <a:rect l="0" t="0" r="0" b="0"/>
              <a:pathLst>
                <a:path w="115814" h="225405">
                  <a:moveTo>
                    <a:pt x="0" y="84228"/>
                  </a:moveTo>
                  <a:lnTo>
                    <a:pt x="11452" y="138373"/>
                  </a:lnTo>
                  <a:lnTo>
                    <a:pt x="30338" y="193320"/>
                  </a:lnTo>
                  <a:lnTo>
                    <a:pt x="49803" y="224046"/>
                  </a:lnTo>
                  <a:lnTo>
                    <a:pt x="51919" y="225404"/>
                  </a:lnTo>
                  <a:lnTo>
                    <a:pt x="27641" y="169263"/>
                  </a:lnTo>
                  <a:lnTo>
                    <a:pt x="7423" y="107009"/>
                  </a:lnTo>
                  <a:lnTo>
                    <a:pt x="7788" y="68621"/>
                  </a:lnTo>
                  <a:lnTo>
                    <a:pt x="20895" y="33201"/>
                  </a:lnTo>
                  <a:lnTo>
                    <a:pt x="39312" y="17486"/>
                  </a:lnTo>
                  <a:lnTo>
                    <a:pt x="63095" y="777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06570" y="597835"/>
              <a:ext cx="210571" cy="226463"/>
            </a:xfrm>
            <a:custGeom>
              <a:avLst/>
              <a:gdLst/>
              <a:ahLst/>
              <a:cxnLst/>
              <a:rect l="0" t="0" r="0" b="0"/>
              <a:pathLst>
                <a:path w="210571" h="226463">
                  <a:moveTo>
                    <a:pt x="0" y="75988"/>
                  </a:moveTo>
                  <a:lnTo>
                    <a:pt x="34897" y="105297"/>
                  </a:lnTo>
                  <a:lnTo>
                    <a:pt x="64152" y="119897"/>
                  </a:lnTo>
                  <a:lnTo>
                    <a:pt x="100636" y="126043"/>
                  </a:lnTo>
                  <a:lnTo>
                    <a:pt x="121156" y="121242"/>
                  </a:lnTo>
                  <a:lnTo>
                    <a:pt x="129903" y="116686"/>
                  </a:lnTo>
                  <a:lnTo>
                    <a:pt x="142743" y="102265"/>
                  </a:lnTo>
                  <a:lnTo>
                    <a:pt x="147804" y="93506"/>
                  </a:lnTo>
                  <a:lnTo>
                    <a:pt x="150309" y="71296"/>
                  </a:lnTo>
                  <a:lnTo>
                    <a:pt x="146353" y="46997"/>
                  </a:lnTo>
                  <a:lnTo>
                    <a:pt x="136795" y="24499"/>
                  </a:lnTo>
                  <a:lnTo>
                    <a:pt x="121629" y="9040"/>
                  </a:lnTo>
                  <a:lnTo>
                    <a:pt x="112671" y="3280"/>
                  </a:lnTo>
                  <a:lnTo>
                    <a:pt x="90240" y="0"/>
                  </a:lnTo>
                  <a:lnTo>
                    <a:pt x="77708" y="763"/>
                  </a:lnTo>
                  <a:lnTo>
                    <a:pt x="57543" y="10969"/>
                  </a:lnTo>
                  <a:lnTo>
                    <a:pt x="41952" y="27204"/>
                  </a:lnTo>
                  <a:lnTo>
                    <a:pt x="18450" y="76496"/>
                  </a:lnTo>
                  <a:lnTo>
                    <a:pt x="17169" y="100391"/>
                  </a:lnTo>
                  <a:lnTo>
                    <a:pt x="21668" y="125438"/>
                  </a:lnTo>
                  <a:lnTo>
                    <a:pt x="50138" y="180853"/>
                  </a:lnTo>
                  <a:lnTo>
                    <a:pt x="70487" y="207145"/>
                  </a:lnTo>
                  <a:lnTo>
                    <a:pt x="96924" y="224164"/>
                  </a:lnTo>
                  <a:lnTo>
                    <a:pt x="119896" y="226462"/>
                  </a:lnTo>
                  <a:lnTo>
                    <a:pt x="183031" y="216557"/>
                  </a:lnTo>
                  <a:lnTo>
                    <a:pt x="210570" y="212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22466" y="568538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9065" y="58617"/>
                  </a:lnTo>
                  <a:lnTo>
                    <a:pt x="17475" y="112791"/>
                  </a:lnTo>
                  <a:lnTo>
                    <a:pt x="23469" y="168553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43523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17222" y="587448"/>
              <a:ext cx="147401" cy="202190"/>
            </a:xfrm>
            <a:custGeom>
              <a:avLst/>
              <a:gdLst/>
              <a:ahLst/>
              <a:cxnLst/>
              <a:rect l="0" t="0" r="0" b="0"/>
              <a:pathLst>
                <a:path w="147401" h="202190">
                  <a:moveTo>
                    <a:pt x="0" y="23204"/>
                  </a:moveTo>
                  <a:lnTo>
                    <a:pt x="3120" y="65896"/>
                  </a:lnTo>
                  <a:lnTo>
                    <a:pt x="17959" y="126442"/>
                  </a:lnTo>
                  <a:lnTo>
                    <a:pt x="25858" y="159338"/>
                  </a:lnTo>
                  <a:lnTo>
                    <a:pt x="25428" y="159584"/>
                  </a:lnTo>
                  <a:lnTo>
                    <a:pt x="23972" y="156238"/>
                  </a:lnTo>
                  <a:lnTo>
                    <a:pt x="21442" y="96283"/>
                  </a:lnTo>
                  <a:lnTo>
                    <a:pt x="21134" y="40629"/>
                  </a:lnTo>
                  <a:lnTo>
                    <a:pt x="27330" y="15741"/>
                  </a:lnTo>
                  <a:lnTo>
                    <a:pt x="32259" y="4191"/>
                  </a:lnTo>
                  <a:lnTo>
                    <a:pt x="39054" y="0"/>
                  </a:lnTo>
                  <a:lnTo>
                    <a:pt x="47093" y="716"/>
                  </a:lnTo>
                  <a:lnTo>
                    <a:pt x="64215" y="10870"/>
                  </a:lnTo>
                  <a:lnTo>
                    <a:pt x="79623" y="27081"/>
                  </a:lnTo>
                  <a:lnTo>
                    <a:pt x="107336" y="84691"/>
                  </a:lnTo>
                  <a:lnTo>
                    <a:pt x="132245" y="146032"/>
                  </a:lnTo>
                  <a:lnTo>
                    <a:pt x="147400" y="202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85679" y="558010"/>
              <a:ext cx="115814" cy="227534"/>
            </a:xfrm>
            <a:custGeom>
              <a:avLst/>
              <a:gdLst/>
              <a:ahLst/>
              <a:cxnLst/>
              <a:rect l="0" t="0" r="0" b="0"/>
              <a:pathLst>
                <a:path w="115814" h="227534">
                  <a:moveTo>
                    <a:pt x="0" y="63171"/>
                  </a:moveTo>
                  <a:lnTo>
                    <a:pt x="20243" y="121788"/>
                  </a:lnTo>
                  <a:lnTo>
                    <a:pt x="44986" y="174792"/>
                  </a:lnTo>
                  <a:lnTo>
                    <a:pt x="65471" y="217151"/>
                  </a:lnTo>
                  <a:lnTo>
                    <a:pt x="71723" y="225486"/>
                  </a:lnTo>
                  <a:lnTo>
                    <a:pt x="77061" y="227533"/>
                  </a:lnTo>
                  <a:lnTo>
                    <a:pt x="81789" y="225388"/>
                  </a:lnTo>
                  <a:lnTo>
                    <a:pt x="90163" y="213646"/>
                  </a:lnTo>
                  <a:lnTo>
                    <a:pt x="97784" y="196729"/>
                  </a:lnTo>
                  <a:lnTo>
                    <a:pt x="103803" y="141632"/>
                  </a:lnTo>
                  <a:lnTo>
                    <a:pt x="108112" y="81356"/>
                  </a:lnTo>
                  <a:lnTo>
                    <a:pt x="113531" y="369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43606" y="567965"/>
              <a:ext cx="126343" cy="224534"/>
            </a:xfrm>
            <a:custGeom>
              <a:avLst/>
              <a:gdLst/>
              <a:ahLst/>
              <a:cxnLst/>
              <a:rect l="0" t="0" r="0" b="0"/>
              <a:pathLst>
                <a:path w="126343" h="224534">
                  <a:moveTo>
                    <a:pt x="0" y="63744"/>
                  </a:moveTo>
                  <a:lnTo>
                    <a:pt x="20243" y="107707"/>
                  </a:lnTo>
                  <a:lnTo>
                    <a:pt x="39403" y="132402"/>
                  </a:lnTo>
                  <a:lnTo>
                    <a:pt x="47326" y="136423"/>
                  </a:lnTo>
                  <a:lnTo>
                    <a:pt x="65487" y="137770"/>
                  </a:lnTo>
                  <a:lnTo>
                    <a:pt x="72903" y="134152"/>
                  </a:lnTo>
                  <a:lnTo>
                    <a:pt x="84264" y="120773"/>
                  </a:lnTo>
                  <a:lnTo>
                    <a:pt x="97237" y="87921"/>
                  </a:lnTo>
                  <a:lnTo>
                    <a:pt x="98589" y="65131"/>
                  </a:lnTo>
                  <a:lnTo>
                    <a:pt x="94120" y="44473"/>
                  </a:lnTo>
                  <a:lnTo>
                    <a:pt x="72187" y="12148"/>
                  </a:lnTo>
                  <a:lnTo>
                    <a:pt x="65672" y="4780"/>
                  </a:lnTo>
                  <a:lnTo>
                    <a:pt x="57820" y="1038"/>
                  </a:lnTo>
                  <a:lnTo>
                    <a:pt x="39736" y="0"/>
                  </a:lnTo>
                  <a:lnTo>
                    <a:pt x="32339" y="3701"/>
                  </a:lnTo>
                  <a:lnTo>
                    <a:pt x="21002" y="17171"/>
                  </a:lnTo>
                  <a:lnTo>
                    <a:pt x="8042" y="50075"/>
                  </a:lnTo>
                  <a:lnTo>
                    <a:pt x="2759" y="109181"/>
                  </a:lnTo>
                  <a:lnTo>
                    <a:pt x="10046" y="147007"/>
                  </a:lnTo>
                  <a:lnTo>
                    <a:pt x="32876" y="194878"/>
                  </a:lnTo>
                  <a:lnTo>
                    <a:pt x="47367" y="210933"/>
                  </a:lnTo>
                  <a:lnTo>
                    <a:pt x="65505" y="221969"/>
                  </a:lnTo>
                  <a:lnTo>
                    <a:pt x="85265" y="224533"/>
                  </a:lnTo>
                  <a:lnTo>
                    <a:pt x="103406" y="221774"/>
                  </a:lnTo>
                  <a:lnTo>
                    <a:pt x="126342" y="211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1005" y="621181"/>
              <a:ext cx="94757" cy="191876"/>
            </a:xfrm>
            <a:custGeom>
              <a:avLst/>
              <a:gdLst/>
              <a:ahLst/>
              <a:cxnLst/>
              <a:rect l="0" t="0" r="0" b="0"/>
              <a:pathLst>
                <a:path w="94757" h="191876">
                  <a:moveTo>
                    <a:pt x="0" y="73699"/>
                  </a:moveTo>
                  <a:lnTo>
                    <a:pt x="3120" y="116391"/>
                  </a:lnTo>
                  <a:lnTo>
                    <a:pt x="19128" y="168532"/>
                  </a:lnTo>
                  <a:lnTo>
                    <a:pt x="30338" y="189547"/>
                  </a:lnTo>
                  <a:lnTo>
                    <a:pt x="33093" y="191875"/>
                  </a:lnTo>
                  <a:lnTo>
                    <a:pt x="33761" y="188748"/>
                  </a:lnTo>
                  <a:lnTo>
                    <a:pt x="20324" y="132759"/>
                  </a:lnTo>
                  <a:lnTo>
                    <a:pt x="6874" y="79906"/>
                  </a:lnTo>
                  <a:lnTo>
                    <a:pt x="2036" y="38364"/>
                  </a:lnTo>
                  <a:lnTo>
                    <a:pt x="7144" y="16661"/>
                  </a:lnTo>
                  <a:lnTo>
                    <a:pt x="11781" y="7598"/>
                  </a:lnTo>
                  <a:lnTo>
                    <a:pt x="20723" y="2725"/>
                  </a:lnTo>
                  <a:lnTo>
                    <a:pt x="67741" y="19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27754" y="634831"/>
              <a:ext cx="168461" cy="177255"/>
            </a:xfrm>
            <a:custGeom>
              <a:avLst/>
              <a:gdLst/>
              <a:ahLst/>
              <a:cxnLst/>
              <a:rect l="0" t="0" r="0" b="0"/>
              <a:pathLst>
                <a:path w="168461" h="177255">
                  <a:moveTo>
                    <a:pt x="105407" y="17935"/>
                  </a:moveTo>
                  <a:lnTo>
                    <a:pt x="94228" y="6757"/>
                  </a:lnTo>
                  <a:lnTo>
                    <a:pt x="76262" y="1269"/>
                  </a:lnTo>
                  <a:lnTo>
                    <a:pt x="53849" y="0"/>
                  </a:lnTo>
                  <a:lnTo>
                    <a:pt x="32189" y="3335"/>
                  </a:lnTo>
                  <a:lnTo>
                    <a:pt x="13984" y="11836"/>
                  </a:lnTo>
                  <a:lnTo>
                    <a:pt x="5854" y="17379"/>
                  </a:lnTo>
                  <a:lnTo>
                    <a:pt x="1603" y="24583"/>
                  </a:lnTo>
                  <a:lnTo>
                    <a:pt x="0" y="41947"/>
                  </a:lnTo>
                  <a:lnTo>
                    <a:pt x="3550" y="49151"/>
                  </a:lnTo>
                  <a:lnTo>
                    <a:pt x="16853" y="60275"/>
                  </a:lnTo>
                  <a:lnTo>
                    <a:pt x="78682" y="80674"/>
                  </a:lnTo>
                  <a:lnTo>
                    <a:pt x="121665" y="94626"/>
                  </a:lnTo>
                  <a:lnTo>
                    <a:pt x="162040" y="120302"/>
                  </a:lnTo>
                  <a:lnTo>
                    <a:pt x="166560" y="129463"/>
                  </a:lnTo>
                  <a:lnTo>
                    <a:pt x="168460" y="152121"/>
                  </a:lnTo>
                  <a:lnTo>
                    <a:pt x="164990" y="161205"/>
                  </a:lnTo>
                  <a:lnTo>
                    <a:pt x="151775" y="174418"/>
                  </a:lnTo>
                  <a:lnTo>
                    <a:pt x="143338" y="177239"/>
                  </a:lnTo>
                  <a:lnTo>
                    <a:pt x="124604" y="177254"/>
                  </a:lnTo>
                  <a:lnTo>
                    <a:pt x="68362" y="167713"/>
                  </a:lnTo>
                  <a:lnTo>
                    <a:pt x="42235" y="165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25174" y="640075"/>
              <a:ext cx="129086" cy="162526"/>
            </a:xfrm>
            <a:custGeom>
              <a:avLst/>
              <a:gdLst/>
              <a:ahLst/>
              <a:cxnLst/>
              <a:rect l="0" t="0" r="0" b="0"/>
              <a:pathLst>
                <a:path w="129086" h="162526">
                  <a:moveTo>
                    <a:pt x="2743" y="44277"/>
                  </a:moveTo>
                  <a:lnTo>
                    <a:pt x="56888" y="44277"/>
                  </a:lnTo>
                  <a:lnTo>
                    <a:pt x="70425" y="44277"/>
                  </a:lnTo>
                  <a:lnTo>
                    <a:pt x="79450" y="39598"/>
                  </a:lnTo>
                  <a:lnTo>
                    <a:pt x="85466" y="31799"/>
                  </a:lnTo>
                  <a:lnTo>
                    <a:pt x="89477" y="21920"/>
                  </a:lnTo>
                  <a:lnTo>
                    <a:pt x="88642" y="14165"/>
                  </a:lnTo>
                  <a:lnTo>
                    <a:pt x="84575" y="7824"/>
                  </a:lnTo>
                  <a:lnTo>
                    <a:pt x="78355" y="2428"/>
                  </a:lnTo>
                  <a:lnTo>
                    <a:pt x="69528" y="0"/>
                  </a:lnTo>
                  <a:lnTo>
                    <a:pt x="47243" y="422"/>
                  </a:lnTo>
                  <a:lnTo>
                    <a:pt x="27980" y="7628"/>
                  </a:lnTo>
                  <a:lnTo>
                    <a:pt x="19567" y="12825"/>
                  </a:lnTo>
                  <a:lnTo>
                    <a:pt x="7101" y="31078"/>
                  </a:lnTo>
                  <a:lnTo>
                    <a:pt x="0" y="53619"/>
                  </a:lnTo>
                  <a:lnTo>
                    <a:pt x="744" y="75335"/>
                  </a:lnTo>
                  <a:lnTo>
                    <a:pt x="22266" y="128435"/>
                  </a:lnTo>
                  <a:lnTo>
                    <a:pt x="26286" y="138987"/>
                  </a:lnTo>
                  <a:lnTo>
                    <a:pt x="40113" y="153831"/>
                  </a:lnTo>
                  <a:lnTo>
                    <a:pt x="48713" y="159427"/>
                  </a:lnTo>
                  <a:lnTo>
                    <a:pt x="67627" y="162525"/>
                  </a:lnTo>
                  <a:lnTo>
                    <a:pt x="129085" y="160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62412" y="635698"/>
              <a:ext cx="154433" cy="161593"/>
            </a:xfrm>
            <a:custGeom>
              <a:avLst/>
              <a:gdLst/>
              <a:ahLst/>
              <a:cxnLst/>
              <a:rect l="0" t="0" r="0" b="0"/>
              <a:pathLst>
                <a:path w="154433" h="161593">
                  <a:moveTo>
                    <a:pt x="139288" y="48654"/>
                  </a:moveTo>
                  <a:lnTo>
                    <a:pt x="129712" y="24607"/>
                  </a:lnTo>
                  <a:lnTo>
                    <a:pt x="119044" y="10280"/>
                  </a:lnTo>
                  <a:lnTo>
                    <a:pt x="100264" y="2353"/>
                  </a:lnTo>
                  <a:lnTo>
                    <a:pt x="77490" y="0"/>
                  </a:lnTo>
                  <a:lnTo>
                    <a:pt x="55670" y="2853"/>
                  </a:lnTo>
                  <a:lnTo>
                    <a:pt x="34274" y="14260"/>
                  </a:lnTo>
                  <a:lnTo>
                    <a:pt x="15405" y="31028"/>
                  </a:lnTo>
                  <a:lnTo>
                    <a:pt x="3120" y="50179"/>
                  </a:lnTo>
                  <a:lnTo>
                    <a:pt x="0" y="70389"/>
                  </a:lnTo>
                  <a:lnTo>
                    <a:pt x="7528" y="111959"/>
                  </a:lnTo>
                  <a:lnTo>
                    <a:pt x="22519" y="137861"/>
                  </a:lnTo>
                  <a:lnTo>
                    <a:pt x="38257" y="149913"/>
                  </a:lnTo>
                  <a:lnTo>
                    <a:pt x="58121" y="157998"/>
                  </a:lnTo>
                  <a:lnTo>
                    <a:pt x="82546" y="161592"/>
                  </a:lnTo>
                  <a:lnTo>
                    <a:pt x="102760" y="156950"/>
                  </a:lnTo>
                  <a:lnTo>
                    <a:pt x="140391" y="134906"/>
                  </a:lnTo>
                  <a:lnTo>
                    <a:pt x="147042" y="126043"/>
                  </a:lnTo>
                  <a:lnTo>
                    <a:pt x="154432" y="103716"/>
                  </a:lnTo>
                  <a:lnTo>
                    <a:pt x="153003" y="64839"/>
                  </a:lnTo>
                  <a:lnTo>
                    <a:pt x="139582" y="29273"/>
                  </a:lnTo>
                  <a:lnTo>
                    <a:pt x="134804" y="22865"/>
                  </a:lnTo>
                  <a:lnTo>
                    <a:pt x="130449" y="19763"/>
                  </a:lnTo>
                  <a:lnTo>
                    <a:pt x="118230" y="17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85927" y="623288"/>
              <a:ext cx="119075" cy="333822"/>
            </a:xfrm>
            <a:custGeom>
              <a:avLst/>
              <a:gdLst/>
              <a:ahLst/>
              <a:cxnLst/>
              <a:rect l="0" t="0" r="0" b="0"/>
              <a:pathLst>
                <a:path w="119075" h="333822">
                  <a:moveTo>
                    <a:pt x="0" y="134763"/>
                  </a:moveTo>
                  <a:lnTo>
                    <a:pt x="14654" y="189904"/>
                  </a:lnTo>
                  <a:lnTo>
                    <a:pt x="24750" y="238319"/>
                  </a:lnTo>
                  <a:lnTo>
                    <a:pt x="30235" y="298675"/>
                  </a:lnTo>
                  <a:lnTo>
                    <a:pt x="30016" y="333328"/>
                  </a:lnTo>
                  <a:lnTo>
                    <a:pt x="28199" y="333821"/>
                  </a:lnTo>
                  <a:lnTo>
                    <a:pt x="25819" y="330639"/>
                  </a:lnTo>
                  <a:lnTo>
                    <a:pt x="10231" y="276183"/>
                  </a:lnTo>
                  <a:lnTo>
                    <a:pt x="3032" y="224629"/>
                  </a:lnTo>
                  <a:lnTo>
                    <a:pt x="898" y="168019"/>
                  </a:lnTo>
                  <a:lnTo>
                    <a:pt x="266" y="114201"/>
                  </a:lnTo>
                  <a:lnTo>
                    <a:pt x="3198" y="64330"/>
                  </a:lnTo>
                  <a:lnTo>
                    <a:pt x="14596" y="23037"/>
                  </a:lnTo>
                  <a:lnTo>
                    <a:pt x="20259" y="11146"/>
                  </a:lnTo>
                  <a:lnTo>
                    <a:pt x="28714" y="4389"/>
                  </a:lnTo>
                  <a:lnTo>
                    <a:pt x="50586" y="0"/>
                  </a:lnTo>
                  <a:lnTo>
                    <a:pt x="69666" y="5068"/>
                  </a:lnTo>
                  <a:lnTo>
                    <a:pt x="85945" y="16290"/>
                  </a:lnTo>
                  <a:lnTo>
                    <a:pt x="107094" y="42338"/>
                  </a:lnTo>
                  <a:lnTo>
                    <a:pt x="117008" y="62100"/>
                  </a:lnTo>
                  <a:lnTo>
                    <a:pt x="119074" y="82581"/>
                  </a:lnTo>
                  <a:lnTo>
                    <a:pt x="114923" y="102213"/>
                  </a:lnTo>
                  <a:lnTo>
                    <a:pt x="105280" y="118737"/>
                  </a:lnTo>
                  <a:lnTo>
                    <a:pt x="98263" y="122909"/>
                  </a:lnTo>
                  <a:lnTo>
                    <a:pt x="42115" y="124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68265" y="566929"/>
              <a:ext cx="133518" cy="180595"/>
            </a:xfrm>
            <a:custGeom>
              <a:avLst/>
              <a:gdLst/>
              <a:ahLst/>
              <a:cxnLst/>
              <a:rect l="0" t="0" r="0" b="0"/>
              <a:pathLst>
                <a:path w="133518" h="180595">
                  <a:moveTo>
                    <a:pt x="7175" y="96366"/>
                  </a:moveTo>
                  <a:lnTo>
                    <a:pt x="34732" y="89130"/>
                  </a:lnTo>
                  <a:lnTo>
                    <a:pt x="74352" y="84473"/>
                  </a:lnTo>
                  <a:lnTo>
                    <a:pt x="93963" y="75093"/>
                  </a:lnTo>
                  <a:lnTo>
                    <a:pt x="98959" y="66976"/>
                  </a:lnTo>
                  <a:lnTo>
                    <a:pt x="101390" y="45479"/>
                  </a:lnTo>
                  <a:lnTo>
                    <a:pt x="95452" y="26566"/>
                  </a:lnTo>
                  <a:lnTo>
                    <a:pt x="90593" y="18247"/>
                  </a:lnTo>
                  <a:lnTo>
                    <a:pt x="72716" y="5884"/>
                  </a:lnTo>
                  <a:lnTo>
                    <a:pt x="61398" y="950"/>
                  </a:lnTo>
                  <a:lnTo>
                    <a:pt x="50342" y="0"/>
                  </a:lnTo>
                  <a:lnTo>
                    <a:pt x="28700" y="5183"/>
                  </a:lnTo>
                  <a:lnTo>
                    <a:pt x="13622" y="18406"/>
                  </a:lnTo>
                  <a:lnTo>
                    <a:pt x="7964" y="26845"/>
                  </a:lnTo>
                  <a:lnTo>
                    <a:pt x="0" y="61079"/>
                  </a:lnTo>
                  <a:lnTo>
                    <a:pt x="3229" y="95269"/>
                  </a:lnTo>
                  <a:lnTo>
                    <a:pt x="17185" y="127626"/>
                  </a:lnTo>
                  <a:lnTo>
                    <a:pt x="36137" y="153851"/>
                  </a:lnTo>
                  <a:lnTo>
                    <a:pt x="62160" y="170850"/>
                  </a:lnTo>
                  <a:lnTo>
                    <a:pt x="114863" y="179311"/>
                  </a:lnTo>
                  <a:lnTo>
                    <a:pt x="133517" y="180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35850" y="573781"/>
              <a:ext cx="155446" cy="186976"/>
            </a:xfrm>
            <a:custGeom>
              <a:avLst/>
              <a:gdLst/>
              <a:ahLst/>
              <a:cxnLst/>
              <a:rect l="0" t="0" r="0" b="0"/>
              <a:pathLst>
                <a:path w="155446" h="186976">
                  <a:moveTo>
                    <a:pt x="18575" y="110571"/>
                  </a:moveTo>
                  <a:lnTo>
                    <a:pt x="36533" y="164446"/>
                  </a:lnTo>
                  <a:lnTo>
                    <a:pt x="44433" y="186975"/>
                  </a:lnTo>
                  <a:lnTo>
                    <a:pt x="34906" y="150499"/>
                  </a:lnTo>
                  <a:lnTo>
                    <a:pt x="10081" y="91421"/>
                  </a:lnTo>
                  <a:lnTo>
                    <a:pt x="1240" y="55374"/>
                  </a:lnTo>
                  <a:lnTo>
                    <a:pt x="0" y="42187"/>
                  </a:lnTo>
                  <a:lnTo>
                    <a:pt x="4859" y="21297"/>
                  </a:lnTo>
                  <a:lnTo>
                    <a:pt x="9431" y="12450"/>
                  </a:lnTo>
                  <a:lnTo>
                    <a:pt x="17159" y="6553"/>
                  </a:lnTo>
                  <a:lnTo>
                    <a:pt x="38222" y="0"/>
                  </a:lnTo>
                  <a:lnTo>
                    <a:pt x="60062" y="3326"/>
                  </a:lnTo>
                  <a:lnTo>
                    <a:pt x="119314" y="22575"/>
                  </a:lnTo>
                  <a:lnTo>
                    <a:pt x="155445" y="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06283" y="625666"/>
              <a:ext cx="174526" cy="153443"/>
            </a:xfrm>
            <a:custGeom>
              <a:avLst/>
              <a:gdLst/>
              <a:ahLst/>
              <a:cxnLst/>
              <a:rect l="0" t="0" r="0" b="0"/>
              <a:pathLst>
                <a:path w="174526" h="153443">
                  <a:moveTo>
                    <a:pt x="69240" y="69214"/>
                  </a:moveTo>
                  <a:lnTo>
                    <a:pt x="80418" y="58036"/>
                  </a:lnTo>
                  <a:lnTo>
                    <a:pt x="82541" y="51234"/>
                  </a:lnTo>
                  <a:lnTo>
                    <a:pt x="81781" y="34317"/>
                  </a:lnTo>
                  <a:lnTo>
                    <a:pt x="74424" y="18219"/>
                  </a:lnTo>
                  <a:lnTo>
                    <a:pt x="69186" y="10651"/>
                  </a:lnTo>
                  <a:lnTo>
                    <a:pt x="61016" y="5606"/>
                  </a:lnTo>
                  <a:lnTo>
                    <a:pt x="39458" y="0"/>
                  </a:lnTo>
                  <a:lnTo>
                    <a:pt x="29498" y="3184"/>
                  </a:lnTo>
                  <a:lnTo>
                    <a:pt x="12193" y="19201"/>
                  </a:lnTo>
                  <a:lnTo>
                    <a:pt x="2942" y="41917"/>
                  </a:lnTo>
                  <a:lnTo>
                    <a:pt x="0" y="68780"/>
                  </a:lnTo>
                  <a:lnTo>
                    <a:pt x="6091" y="113279"/>
                  </a:lnTo>
                  <a:lnTo>
                    <a:pt x="16218" y="134032"/>
                  </a:lnTo>
                  <a:lnTo>
                    <a:pt x="24533" y="140502"/>
                  </a:lnTo>
                  <a:lnTo>
                    <a:pt x="46251" y="147691"/>
                  </a:lnTo>
                  <a:lnTo>
                    <a:pt x="55084" y="144929"/>
                  </a:lnTo>
                  <a:lnTo>
                    <a:pt x="62142" y="138408"/>
                  </a:lnTo>
                  <a:lnTo>
                    <a:pt x="81876" y="99910"/>
                  </a:lnTo>
                  <a:lnTo>
                    <a:pt x="88634" y="59463"/>
                  </a:lnTo>
                  <a:lnTo>
                    <a:pt x="96208" y="83709"/>
                  </a:lnTo>
                  <a:lnTo>
                    <a:pt x="120105" y="130568"/>
                  </a:lnTo>
                  <a:lnTo>
                    <a:pt x="136300" y="142496"/>
                  </a:lnTo>
                  <a:lnTo>
                    <a:pt x="174525" y="153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14589" y="410611"/>
              <a:ext cx="29391" cy="347441"/>
            </a:xfrm>
            <a:custGeom>
              <a:avLst/>
              <a:gdLst/>
              <a:ahLst/>
              <a:cxnLst/>
              <a:rect l="0" t="0" r="0" b="0"/>
              <a:pathLst>
                <a:path w="29391" h="347441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999" y="160786"/>
                  </a:lnTo>
                  <a:lnTo>
                    <a:pt x="13527" y="220126"/>
                  </a:lnTo>
                  <a:lnTo>
                    <a:pt x="17281" y="278392"/>
                  </a:lnTo>
                  <a:lnTo>
                    <a:pt x="26987" y="341135"/>
                  </a:lnTo>
                  <a:lnTo>
                    <a:pt x="2939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28165" y="528172"/>
              <a:ext cx="200043" cy="19310"/>
            </a:xfrm>
            <a:custGeom>
              <a:avLst/>
              <a:gdLst/>
              <a:ahLst/>
              <a:cxnLst/>
              <a:rect l="0" t="0" r="0" b="0"/>
              <a:pathLst>
                <a:path w="200043" h="19310">
                  <a:moveTo>
                    <a:pt x="200042" y="19309"/>
                  </a:moveTo>
                  <a:lnTo>
                    <a:pt x="188864" y="8131"/>
                  </a:lnTo>
                  <a:lnTo>
                    <a:pt x="148377" y="1179"/>
                  </a:lnTo>
                  <a:lnTo>
                    <a:pt x="88624" y="0"/>
                  </a:lnTo>
                  <a:lnTo>
                    <a:pt x="34881" y="6700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71785" y="673823"/>
              <a:ext cx="19594" cy="147400"/>
            </a:xfrm>
            <a:custGeom>
              <a:avLst/>
              <a:gdLst/>
              <a:ahLst/>
              <a:cxnLst/>
              <a:rect l="0" t="0" r="0" b="0"/>
              <a:pathLst>
                <a:path w="19594" h="147400">
                  <a:moveTo>
                    <a:pt x="9065" y="0"/>
                  </a:moveTo>
                  <a:lnTo>
                    <a:pt x="0" y="58617"/>
                  </a:lnTo>
                  <a:lnTo>
                    <a:pt x="7231" y="110451"/>
                  </a:lnTo>
                  <a:lnTo>
                    <a:pt x="1959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01907" y="5895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67922" y="631709"/>
              <a:ext cx="127212" cy="194576"/>
            </a:xfrm>
            <a:custGeom>
              <a:avLst/>
              <a:gdLst/>
              <a:ahLst/>
              <a:cxnLst/>
              <a:rect l="0" t="0" r="0" b="0"/>
              <a:pathLst>
                <a:path w="127212" h="194576">
                  <a:moveTo>
                    <a:pt x="70855" y="0"/>
                  </a:moveTo>
                  <a:lnTo>
                    <a:pt x="48498" y="5590"/>
                  </a:lnTo>
                  <a:lnTo>
                    <a:pt x="31283" y="20812"/>
                  </a:lnTo>
                  <a:lnTo>
                    <a:pt x="6756" y="63123"/>
                  </a:lnTo>
                  <a:lnTo>
                    <a:pt x="0" y="105921"/>
                  </a:lnTo>
                  <a:lnTo>
                    <a:pt x="9176" y="150057"/>
                  </a:lnTo>
                  <a:lnTo>
                    <a:pt x="26714" y="181592"/>
                  </a:lnTo>
                  <a:lnTo>
                    <a:pt x="35579" y="187742"/>
                  </a:lnTo>
                  <a:lnTo>
                    <a:pt x="57906" y="194575"/>
                  </a:lnTo>
                  <a:lnTo>
                    <a:pt x="69242" y="192888"/>
                  </a:lnTo>
                  <a:lnTo>
                    <a:pt x="91195" y="181654"/>
                  </a:lnTo>
                  <a:lnTo>
                    <a:pt x="106411" y="164963"/>
                  </a:lnTo>
                  <a:lnTo>
                    <a:pt x="125712" y="125652"/>
                  </a:lnTo>
                  <a:lnTo>
                    <a:pt x="127211" y="104979"/>
                  </a:lnTo>
                  <a:lnTo>
                    <a:pt x="118642" y="63111"/>
                  </a:lnTo>
                  <a:lnTo>
                    <a:pt x="919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23005" y="632165"/>
              <a:ext cx="162184" cy="210115"/>
            </a:xfrm>
            <a:custGeom>
              <a:avLst/>
              <a:gdLst/>
              <a:ahLst/>
              <a:cxnLst/>
              <a:rect l="0" t="0" r="0" b="0"/>
              <a:pathLst>
                <a:path w="162184" h="210115">
                  <a:moveTo>
                    <a:pt x="0" y="62715"/>
                  </a:moveTo>
                  <a:lnTo>
                    <a:pt x="29308" y="92024"/>
                  </a:lnTo>
                  <a:lnTo>
                    <a:pt x="36423" y="114736"/>
                  </a:lnTo>
                  <a:lnTo>
                    <a:pt x="46579" y="165798"/>
                  </a:lnTo>
                  <a:lnTo>
                    <a:pt x="46261" y="168872"/>
                  </a:lnTo>
                  <a:lnTo>
                    <a:pt x="39667" y="159809"/>
                  </a:lnTo>
                  <a:lnTo>
                    <a:pt x="25946" y="108627"/>
                  </a:lnTo>
                  <a:lnTo>
                    <a:pt x="22023" y="52244"/>
                  </a:lnTo>
                  <a:lnTo>
                    <a:pt x="23826" y="26476"/>
                  </a:lnTo>
                  <a:lnTo>
                    <a:pt x="32427" y="7225"/>
                  </a:lnTo>
                  <a:lnTo>
                    <a:pt x="40335" y="2325"/>
                  </a:lnTo>
                  <a:lnTo>
                    <a:pt x="61600" y="0"/>
                  </a:lnTo>
                  <a:lnTo>
                    <a:pt x="80411" y="5986"/>
                  </a:lnTo>
                  <a:lnTo>
                    <a:pt x="88702" y="10858"/>
                  </a:lnTo>
                  <a:lnTo>
                    <a:pt x="111550" y="40071"/>
                  </a:lnTo>
                  <a:lnTo>
                    <a:pt x="139061" y="91864"/>
                  </a:lnTo>
                  <a:lnTo>
                    <a:pt x="156974" y="144036"/>
                  </a:lnTo>
                  <a:lnTo>
                    <a:pt x="162183" y="166708"/>
                  </a:lnTo>
                  <a:lnTo>
                    <a:pt x="157928" y="210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649050" y="597105"/>
              <a:ext cx="155837" cy="255704"/>
            </a:xfrm>
            <a:custGeom>
              <a:avLst/>
              <a:gdLst/>
              <a:ahLst/>
              <a:cxnLst/>
              <a:rect l="0" t="0" r="0" b="0"/>
              <a:pathLst>
                <a:path w="155837" h="255704">
                  <a:moveTo>
                    <a:pt x="121396" y="13547"/>
                  </a:moveTo>
                  <a:lnTo>
                    <a:pt x="110217" y="2369"/>
                  </a:lnTo>
                  <a:lnTo>
                    <a:pt x="89131" y="0"/>
                  </a:lnTo>
                  <a:lnTo>
                    <a:pt x="62602" y="4017"/>
                  </a:lnTo>
                  <a:lnTo>
                    <a:pt x="29106" y="19432"/>
                  </a:lnTo>
                  <a:lnTo>
                    <a:pt x="11748" y="32151"/>
                  </a:lnTo>
                  <a:lnTo>
                    <a:pt x="2474" y="51841"/>
                  </a:lnTo>
                  <a:lnTo>
                    <a:pt x="0" y="63643"/>
                  </a:lnTo>
                  <a:lnTo>
                    <a:pt x="3491" y="86115"/>
                  </a:lnTo>
                  <a:lnTo>
                    <a:pt x="14012" y="106631"/>
                  </a:lnTo>
                  <a:lnTo>
                    <a:pt x="30386" y="123548"/>
                  </a:lnTo>
                  <a:lnTo>
                    <a:pt x="64924" y="140637"/>
                  </a:lnTo>
                  <a:lnTo>
                    <a:pt x="126105" y="155369"/>
                  </a:lnTo>
                  <a:lnTo>
                    <a:pt x="135063" y="160738"/>
                  </a:lnTo>
                  <a:lnTo>
                    <a:pt x="148137" y="176061"/>
                  </a:lnTo>
                  <a:lnTo>
                    <a:pt x="153261" y="185061"/>
                  </a:lnTo>
                  <a:lnTo>
                    <a:pt x="155836" y="204419"/>
                  </a:lnTo>
                  <a:lnTo>
                    <a:pt x="151909" y="223551"/>
                  </a:lnTo>
                  <a:lnTo>
                    <a:pt x="142366" y="239854"/>
                  </a:lnTo>
                  <a:lnTo>
                    <a:pt x="134206" y="245137"/>
                  </a:lnTo>
                  <a:lnTo>
                    <a:pt x="100364" y="252572"/>
                  </a:lnTo>
                  <a:lnTo>
                    <a:pt x="47696" y="255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38238" y="863336"/>
              <a:ext cx="3034280" cy="52644"/>
            </a:xfrm>
            <a:custGeom>
              <a:avLst/>
              <a:gdLst/>
              <a:ahLst/>
              <a:cxnLst/>
              <a:rect l="0" t="0" r="0" b="0"/>
              <a:pathLst>
                <a:path w="3034280" h="52644">
                  <a:moveTo>
                    <a:pt x="3034279" y="52643"/>
                  </a:moveTo>
                  <a:lnTo>
                    <a:pt x="3014173" y="52643"/>
                  </a:lnTo>
                  <a:lnTo>
                    <a:pt x="2958412" y="52643"/>
                  </a:lnTo>
                  <a:lnTo>
                    <a:pt x="2902337" y="52643"/>
                  </a:lnTo>
                  <a:lnTo>
                    <a:pt x="2847370" y="51473"/>
                  </a:lnTo>
                  <a:lnTo>
                    <a:pt x="2785079" y="43578"/>
                  </a:lnTo>
                  <a:lnTo>
                    <a:pt x="2730101" y="42403"/>
                  </a:lnTo>
                  <a:lnTo>
                    <a:pt x="2674182" y="42171"/>
                  </a:lnTo>
                  <a:lnTo>
                    <a:pt x="2618076" y="42126"/>
                  </a:lnTo>
                  <a:lnTo>
                    <a:pt x="2561933" y="42117"/>
                  </a:lnTo>
                  <a:lnTo>
                    <a:pt x="2505783" y="42115"/>
                  </a:lnTo>
                  <a:lnTo>
                    <a:pt x="2444041" y="42114"/>
                  </a:lnTo>
                  <a:lnTo>
                    <a:pt x="2382756" y="40945"/>
                  </a:lnTo>
                  <a:lnTo>
                    <a:pt x="2332719" y="34879"/>
                  </a:lnTo>
                  <a:lnTo>
                    <a:pt x="2280849" y="32562"/>
                  </a:lnTo>
                  <a:lnTo>
                    <a:pt x="2229606" y="31875"/>
                  </a:lnTo>
                  <a:lnTo>
                    <a:pt x="2169776" y="31643"/>
                  </a:lnTo>
                  <a:lnTo>
                    <a:pt x="2107308" y="31597"/>
                  </a:lnTo>
                  <a:lnTo>
                    <a:pt x="2056004" y="31589"/>
                  </a:lnTo>
                  <a:lnTo>
                    <a:pt x="2003757" y="31587"/>
                  </a:lnTo>
                  <a:lnTo>
                    <a:pt x="1951232" y="31586"/>
                  </a:lnTo>
                  <a:lnTo>
                    <a:pt x="1888318" y="31586"/>
                  </a:lnTo>
                  <a:lnTo>
                    <a:pt x="1839169" y="31586"/>
                  </a:lnTo>
                  <a:lnTo>
                    <a:pt x="1776928" y="31586"/>
                  </a:lnTo>
                  <a:lnTo>
                    <a:pt x="1725966" y="31586"/>
                  </a:lnTo>
                  <a:lnTo>
                    <a:pt x="1676941" y="31586"/>
                  </a:lnTo>
                  <a:lnTo>
                    <a:pt x="1629660" y="31586"/>
                  </a:lnTo>
                  <a:lnTo>
                    <a:pt x="1566871" y="25997"/>
                  </a:lnTo>
                  <a:lnTo>
                    <a:pt x="1518018" y="22521"/>
                  </a:lnTo>
                  <a:lnTo>
                    <a:pt x="1457513" y="21346"/>
                  </a:lnTo>
                  <a:lnTo>
                    <a:pt x="1397383" y="17995"/>
                  </a:lnTo>
                  <a:lnTo>
                    <a:pt x="1335115" y="12004"/>
                  </a:lnTo>
                  <a:lnTo>
                    <a:pt x="1276585" y="10820"/>
                  </a:lnTo>
                  <a:lnTo>
                    <a:pt x="1228196" y="10615"/>
                  </a:lnTo>
                  <a:lnTo>
                    <a:pt x="1169332" y="10546"/>
                  </a:lnTo>
                  <a:lnTo>
                    <a:pt x="1112643" y="4943"/>
                  </a:lnTo>
                  <a:lnTo>
                    <a:pt x="1056386" y="977"/>
                  </a:lnTo>
                  <a:lnTo>
                    <a:pt x="1000213" y="193"/>
                  </a:lnTo>
                  <a:lnTo>
                    <a:pt x="944057" y="38"/>
                  </a:lnTo>
                  <a:lnTo>
                    <a:pt x="887904" y="8"/>
                  </a:lnTo>
                  <a:lnTo>
                    <a:pt x="831751" y="2"/>
                  </a:lnTo>
                  <a:lnTo>
                    <a:pt x="775600" y="1"/>
                  </a:lnTo>
                  <a:lnTo>
                    <a:pt x="719447" y="0"/>
                  </a:lnTo>
                  <a:lnTo>
                    <a:pt x="660177" y="0"/>
                  </a:lnTo>
                  <a:lnTo>
                    <a:pt x="598079" y="0"/>
                  </a:lnTo>
                  <a:lnTo>
                    <a:pt x="540752" y="0"/>
                  </a:lnTo>
                  <a:lnTo>
                    <a:pt x="484369" y="0"/>
                  </a:lnTo>
                  <a:lnTo>
                    <a:pt x="428171" y="0"/>
                  </a:lnTo>
                  <a:lnTo>
                    <a:pt x="366305" y="8334"/>
                  </a:lnTo>
                  <a:lnTo>
                    <a:pt x="311912" y="10095"/>
                  </a:lnTo>
                  <a:lnTo>
                    <a:pt x="264513" y="10400"/>
                  </a:lnTo>
                  <a:lnTo>
                    <a:pt x="213425" y="16080"/>
                  </a:lnTo>
                  <a:lnTo>
                    <a:pt x="161243" y="19583"/>
                  </a:lnTo>
                  <a:lnTo>
                    <a:pt x="99614" y="20766"/>
                  </a:lnTo>
                  <a:lnTo>
                    <a:pt x="45500" y="241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9928373" y="789637"/>
            <a:ext cx="28176" cy="168457"/>
          </a:xfrm>
          <a:custGeom>
            <a:avLst/>
            <a:gdLst/>
            <a:ahLst/>
            <a:cxnLst/>
            <a:rect l="0" t="0" r="0" b="0"/>
            <a:pathLst>
              <a:path w="28176" h="168457">
                <a:moveTo>
                  <a:pt x="0" y="0"/>
                </a:moveTo>
                <a:lnTo>
                  <a:pt x="9575" y="24046"/>
                </a:lnTo>
                <a:lnTo>
                  <a:pt x="20243" y="38373"/>
                </a:lnTo>
                <a:lnTo>
                  <a:pt x="26544" y="58779"/>
                </a:lnTo>
                <a:lnTo>
                  <a:pt x="28175" y="82276"/>
                </a:lnTo>
                <a:lnTo>
                  <a:pt x="16637" y="142202"/>
                </a:lnTo>
                <a:lnTo>
                  <a:pt x="10528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653767" y="1105492"/>
            <a:ext cx="9274607" cy="579068"/>
            <a:chOff x="653767" y="1105492"/>
            <a:chExt cx="9274607" cy="579068"/>
          </a:xfrm>
        </p:grpSpPr>
        <p:sp>
          <p:nvSpPr>
            <p:cNvPr id="61" name="Freeform 60"/>
            <p:cNvSpPr/>
            <p:nvPr/>
          </p:nvSpPr>
          <p:spPr>
            <a:xfrm>
              <a:off x="653767" y="1179191"/>
              <a:ext cx="194761" cy="418212"/>
            </a:xfrm>
            <a:custGeom>
              <a:avLst/>
              <a:gdLst/>
              <a:ahLst/>
              <a:cxnLst/>
              <a:rect l="0" t="0" r="0" b="0"/>
              <a:pathLst>
                <a:path w="194761" h="418212">
                  <a:moveTo>
                    <a:pt x="30585" y="0"/>
                  </a:moveTo>
                  <a:lnTo>
                    <a:pt x="22252" y="37478"/>
                  </a:lnTo>
                  <a:lnTo>
                    <a:pt x="20490" y="88902"/>
                  </a:lnTo>
                  <a:lnTo>
                    <a:pt x="20142" y="145289"/>
                  </a:lnTo>
                  <a:lnTo>
                    <a:pt x="16954" y="208420"/>
                  </a:lnTo>
                  <a:lnTo>
                    <a:pt x="10995" y="266297"/>
                  </a:lnTo>
                  <a:lnTo>
                    <a:pt x="8648" y="328856"/>
                  </a:lnTo>
                  <a:lnTo>
                    <a:pt x="4067" y="354389"/>
                  </a:lnTo>
                  <a:lnTo>
                    <a:pt x="2378" y="356752"/>
                  </a:lnTo>
                  <a:lnTo>
                    <a:pt x="0" y="333302"/>
                  </a:lnTo>
                  <a:lnTo>
                    <a:pt x="1636" y="297368"/>
                  </a:lnTo>
                  <a:lnTo>
                    <a:pt x="15898" y="265144"/>
                  </a:lnTo>
                  <a:lnTo>
                    <a:pt x="48509" y="225325"/>
                  </a:lnTo>
                  <a:lnTo>
                    <a:pt x="74890" y="209353"/>
                  </a:lnTo>
                  <a:lnTo>
                    <a:pt x="97849" y="207299"/>
                  </a:lnTo>
                  <a:lnTo>
                    <a:pt x="122481" y="211456"/>
                  </a:lnTo>
                  <a:lnTo>
                    <a:pt x="145127" y="221103"/>
                  </a:lnTo>
                  <a:lnTo>
                    <a:pt x="163771" y="239428"/>
                  </a:lnTo>
                  <a:lnTo>
                    <a:pt x="184301" y="276053"/>
                  </a:lnTo>
                  <a:lnTo>
                    <a:pt x="194673" y="316540"/>
                  </a:lnTo>
                  <a:lnTo>
                    <a:pt x="194760" y="343066"/>
                  </a:lnTo>
                  <a:lnTo>
                    <a:pt x="187000" y="366553"/>
                  </a:lnTo>
                  <a:lnTo>
                    <a:pt x="169477" y="393918"/>
                  </a:lnTo>
                  <a:lnTo>
                    <a:pt x="153146" y="406312"/>
                  </a:lnTo>
                  <a:lnTo>
                    <a:pt x="133020" y="414550"/>
                  </a:lnTo>
                  <a:lnTo>
                    <a:pt x="108477" y="418211"/>
                  </a:lnTo>
                  <a:lnTo>
                    <a:pt x="85091" y="413599"/>
                  </a:lnTo>
                  <a:lnTo>
                    <a:pt x="55313" y="397849"/>
                  </a:lnTo>
                  <a:lnTo>
                    <a:pt x="2005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15979" y="1376854"/>
              <a:ext cx="157928" cy="184629"/>
            </a:xfrm>
            <a:custGeom>
              <a:avLst/>
              <a:gdLst/>
              <a:ahLst/>
              <a:cxnLst/>
              <a:rect l="0" t="0" r="0" b="0"/>
              <a:pathLst>
                <a:path w="157928" h="184629">
                  <a:moveTo>
                    <a:pt x="0" y="86607"/>
                  </a:moveTo>
                  <a:lnTo>
                    <a:pt x="27556" y="93842"/>
                  </a:lnTo>
                  <a:lnTo>
                    <a:pt x="83778" y="96485"/>
                  </a:lnTo>
                  <a:lnTo>
                    <a:pt x="109764" y="94506"/>
                  </a:lnTo>
                  <a:lnTo>
                    <a:pt x="129113" y="85828"/>
                  </a:lnTo>
                  <a:lnTo>
                    <a:pt x="135208" y="77899"/>
                  </a:lnTo>
                  <a:lnTo>
                    <a:pt x="141981" y="56610"/>
                  </a:lnTo>
                  <a:lnTo>
                    <a:pt x="138752" y="34671"/>
                  </a:lnTo>
                  <a:lnTo>
                    <a:pt x="134615" y="23907"/>
                  </a:lnTo>
                  <a:lnTo>
                    <a:pt x="120660" y="8827"/>
                  </a:lnTo>
                  <a:lnTo>
                    <a:pt x="112025" y="3168"/>
                  </a:lnTo>
                  <a:lnTo>
                    <a:pt x="86834" y="0"/>
                  </a:lnTo>
                  <a:lnTo>
                    <a:pt x="58480" y="3661"/>
                  </a:lnTo>
                  <a:lnTo>
                    <a:pt x="34180" y="13087"/>
                  </a:lnTo>
                  <a:lnTo>
                    <a:pt x="17920" y="31315"/>
                  </a:lnTo>
                  <a:lnTo>
                    <a:pt x="11947" y="42726"/>
                  </a:lnTo>
                  <a:lnTo>
                    <a:pt x="8429" y="67884"/>
                  </a:lnTo>
                  <a:lnTo>
                    <a:pt x="15703" y="116574"/>
                  </a:lnTo>
                  <a:lnTo>
                    <a:pt x="30649" y="143709"/>
                  </a:lnTo>
                  <a:lnTo>
                    <a:pt x="55484" y="166567"/>
                  </a:lnTo>
                  <a:lnTo>
                    <a:pt x="85070" y="182568"/>
                  </a:lnTo>
                  <a:lnTo>
                    <a:pt x="108779" y="184628"/>
                  </a:lnTo>
                  <a:lnTo>
                    <a:pt x="139075" y="179211"/>
                  </a:lnTo>
                  <a:lnTo>
                    <a:pt x="157927" y="170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67729" y="1366916"/>
              <a:ext cx="169391" cy="189886"/>
            </a:xfrm>
            <a:custGeom>
              <a:avLst/>
              <a:gdLst/>
              <a:ahLst/>
              <a:cxnLst/>
              <a:rect l="0" t="0" r="0" b="0"/>
              <a:pathLst>
                <a:path w="169391" h="189886">
                  <a:moveTo>
                    <a:pt x="116747" y="64959"/>
                  </a:moveTo>
                  <a:lnTo>
                    <a:pt x="116747" y="42602"/>
                  </a:lnTo>
                  <a:lnTo>
                    <a:pt x="110508" y="25387"/>
                  </a:lnTo>
                  <a:lnTo>
                    <a:pt x="105569" y="17521"/>
                  </a:lnTo>
                  <a:lnTo>
                    <a:pt x="90722" y="5661"/>
                  </a:lnTo>
                  <a:lnTo>
                    <a:pt x="81850" y="860"/>
                  </a:lnTo>
                  <a:lnTo>
                    <a:pt x="72425" y="0"/>
                  </a:lnTo>
                  <a:lnTo>
                    <a:pt x="52595" y="5283"/>
                  </a:lnTo>
                  <a:lnTo>
                    <a:pt x="27289" y="21411"/>
                  </a:lnTo>
                  <a:lnTo>
                    <a:pt x="4973" y="52186"/>
                  </a:lnTo>
                  <a:lnTo>
                    <a:pt x="0" y="74490"/>
                  </a:lnTo>
                  <a:lnTo>
                    <a:pt x="2858" y="96101"/>
                  </a:lnTo>
                  <a:lnTo>
                    <a:pt x="30187" y="149129"/>
                  </a:lnTo>
                  <a:lnTo>
                    <a:pt x="50416" y="175166"/>
                  </a:lnTo>
                  <a:lnTo>
                    <a:pt x="70499" y="184130"/>
                  </a:lnTo>
                  <a:lnTo>
                    <a:pt x="121520" y="189885"/>
                  </a:lnTo>
                  <a:lnTo>
                    <a:pt x="142655" y="184433"/>
                  </a:lnTo>
                  <a:lnTo>
                    <a:pt x="169390" y="17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13985" y="1389832"/>
              <a:ext cx="186347" cy="147232"/>
            </a:xfrm>
            <a:custGeom>
              <a:avLst/>
              <a:gdLst/>
              <a:ahLst/>
              <a:cxnLst/>
              <a:rect l="0" t="0" r="0" b="0"/>
              <a:pathLst>
                <a:path w="186347" h="147232">
                  <a:moveTo>
                    <a:pt x="17890" y="105214"/>
                  </a:moveTo>
                  <a:lnTo>
                    <a:pt x="41937" y="95639"/>
                  </a:lnTo>
                  <a:lnTo>
                    <a:pt x="56264" y="84971"/>
                  </a:lnTo>
                  <a:lnTo>
                    <a:pt x="71894" y="60222"/>
                  </a:lnTo>
                  <a:lnTo>
                    <a:pt x="73867" y="37644"/>
                  </a:lnTo>
                  <a:lnTo>
                    <a:pt x="72756" y="25073"/>
                  </a:lnTo>
                  <a:lnTo>
                    <a:pt x="68505" y="15522"/>
                  </a:lnTo>
                  <a:lnTo>
                    <a:pt x="54424" y="1790"/>
                  </a:lnTo>
                  <a:lnTo>
                    <a:pt x="45756" y="0"/>
                  </a:lnTo>
                  <a:lnTo>
                    <a:pt x="26765" y="4250"/>
                  </a:lnTo>
                  <a:lnTo>
                    <a:pt x="19128" y="10999"/>
                  </a:lnTo>
                  <a:lnTo>
                    <a:pt x="7522" y="30975"/>
                  </a:lnTo>
                  <a:lnTo>
                    <a:pt x="0" y="74119"/>
                  </a:lnTo>
                  <a:lnTo>
                    <a:pt x="3361" y="112768"/>
                  </a:lnTo>
                  <a:lnTo>
                    <a:pt x="11823" y="132358"/>
                  </a:lnTo>
                  <a:lnTo>
                    <a:pt x="17355" y="140858"/>
                  </a:lnTo>
                  <a:lnTo>
                    <a:pt x="24552" y="145354"/>
                  </a:lnTo>
                  <a:lnTo>
                    <a:pt x="41908" y="147231"/>
                  </a:lnTo>
                  <a:lnTo>
                    <a:pt x="58201" y="141046"/>
                  </a:lnTo>
                  <a:lnTo>
                    <a:pt x="65821" y="136121"/>
                  </a:lnTo>
                  <a:lnTo>
                    <a:pt x="77407" y="121290"/>
                  </a:lnTo>
                  <a:lnTo>
                    <a:pt x="94377" y="83173"/>
                  </a:lnTo>
                  <a:lnTo>
                    <a:pt x="98128" y="79992"/>
                  </a:lnTo>
                  <a:lnTo>
                    <a:pt x="101798" y="81380"/>
                  </a:lnTo>
                  <a:lnTo>
                    <a:pt x="121682" y="103236"/>
                  </a:lnTo>
                  <a:lnTo>
                    <a:pt x="146909" y="117626"/>
                  </a:lnTo>
                  <a:lnTo>
                    <a:pt x="163359" y="119309"/>
                  </a:lnTo>
                  <a:lnTo>
                    <a:pt x="186346" y="115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36379" y="1368704"/>
              <a:ext cx="129552" cy="169114"/>
            </a:xfrm>
            <a:custGeom>
              <a:avLst/>
              <a:gdLst/>
              <a:ahLst/>
              <a:cxnLst/>
              <a:rect l="0" t="0" r="0" b="0"/>
              <a:pathLst>
                <a:path w="129552" h="169114">
                  <a:moveTo>
                    <a:pt x="6066" y="21057"/>
                  </a:moveTo>
                  <a:lnTo>
                    <a:pt x="0" y="61915"/>
                  </a:lnTo>
                  <a:lnTo>
                    <a:pt x="10625" y="124559"/>
                  </a:lnTo>
                  <a:lnTo>
                    <a:pt x="26004" y="151810"/>
                  </a:lnTo>
                  <a:lnTo>
                    <a:pt x="41834" y="164178"/>
                  </a:lnTo>
                  <a:lnTo>
                    <a:pt x="50968" y="169113"/>
                  </a:lnTo>
                  <a:lnTo>
                    <a:pt x="60567" y="168894"/>
                  </a:lnTo>
                  <a:lnTo>
                    <a:pt x="80592" y="159292"/>
                  </a:lnTo>
                  <a:lnTo>
                    <a:pt x="106007" y="128566"/>
                  </a:lnTo>
                  <a:lnTo>
                    <a:pt x="122766" y="95416"/>
                  </a:lnTo>
                  <a:lnTo>
                    <a:pt x="129551" y="57777"/>
                  </a:lnTo>
                  <a:lnTo>
                    <a:pt x="121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63544" y="1318392"/>
              <a:ext cx="135477" cy="169322"/>
            </a:xfrm>
            <a:custGeom>
              <a:avLst/>
              <a:gdLst/>
              <a:ahLst/>
              <a:cxnLst/>
              <a:rect l="0" t="0" r="0" b="0"/>
              <a:pathLst>
                <a:path w="135477" h="169322">
                  <a:moveTo>
                    <a:pt x="94756" y="29255"/>
                  </a:moveTo>
                  <a:lnTo>
                    <a:pt x="76775" y="13614"/>
                  </a:lnTo>
                  <a:lnTo>
                    <a:pt x="59858" y="5536"/>
                  </a:lnTo>
                  <a:lnTo>
                    <a:pt x="25014" y="0"/>
                  </a:lnTo>
                  <a:lnTo>
                    <a:pt x="15506" y="2733"/>
                  </a:lnTo>
                  <a:lnTo>
                    <a:pt x="7998" y="8064"/>
                  </a:lnTo>
                  <a:lnTo>
                    <a:pt x="1822" y="15128"/>
                  </a:lnTo>
                  <a:lnTo>
                    <a:pt x="45" y="23347"/>
                  </a:lnTo>
                  <a:lnTo>
                    <a:pt x="4309" y="41837"/>
                  </a:lnTo>
                  <a:lnTo>
                    <a:pt x="9892" y="49341"/>
                  </a:lnTo>
                  <a:lnTo>
                    <a:pt x="25453" y="60799"/>
                  </a:lnTo>
                  <a:lnTo>
                    <a:pt x="82611" y="81430"/>
                  </a:lnTo>
                  <a:lnTo>
                    <a:pt x="126022" y="101432"/>
                  </a:lnTo>
                  <a:lnTo>
                    <a:pt x="131978" y="108959"/>
                  </a:lnTo>
                  <a:lnTo>
                    <a:pt x="134778" y="117486"/>
                  </a:lnTo>
                  <a:lnTo>
                    <a:pt x="135476" y="126680"/>
                  </a:lnTo>
                  <a:lnTo>
                    <a:pt x="132431" y="135149"/>
                  </a:lnTo>
                  <a:lnTo>
                    <a:pt x="119689" y="150799"/>
                  </a:lnTo>
                  <a:lnTo>
                    <a:pt x="92785" y="167174"/>
                  </a:lnTo>
                  <a:lnTo>
                    <a:pt x="72823" y="169321"/>
                  </a:lnTo>
                  <a:lnTo>
                    <a:pt x="16690" y="158073"/>
                  </a:lnTo>
                  <a:lnTo>
                    <a:pt x="0" y="155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63384" y="1313457"/>
              <a:ext cx="137072" cy="167663"/>
            </a:xfrm>
            <a:custGeom>
              <a:avLst/>
              <a:gdLst/>
              <a:ahLst/>
              <a:cxnLst/>
              <a:rect l="0" t="0" r="0" b="0"/>
              <a:pathLst>
                <a:path w="137072" h="167663">
                  <a:moveTo>
                    <a:pt x="201" y="97361"/>
                  </a:moveTo>
                  <a:lnTo>
                    <a:pt x="55246" y="79403"/>
                  </a:lnTo>
                  <a:lnTo>
                    <a:pt x="90860" y="66824"/>
                  </a:lnTo>
                  <a:lnTo>
                    <a:pt x="109124" y="51034"/>
                  </a:lnTo>
                  <a:lnTo>
                    <a:pt x="112591" y="41910"/>
                  </a:lnTo>
                  <a:lnTo>
                    <a:pt x="112562" y="32318"/>
                  </a:lnTo>
                  <a:lnTo>
                    <a:pt x="110204" y="22413"/>
                  </a:lnTo>
                  <a:lnTo>
                    <a:pt x="105122" y="14641"/>
                  </a:lnTo>
                  <a:lnTo>
                    <a:pt x="90116" y="2885"/>
                  </a:lnTo>
                  <a:lnTo>
                    <a:pt x="71749" y="0"/>
                  </a:lnTo>
                  <a:lnTo>
                    <a:pt x="51887" y="3787"/>
                  </a:lnTo>
                  <a:lnTo>
                    <a:pt x="31361" y="13268"/>
                  </a:lnTo>
                  <a:lnTo>
                    <a:pt x="5664" y="37350"/>
                  </a:lnTo>
                  <a:lnTo>
                    <a:pt x="1504" y="47995"/>
                  </a:lnTo>
                  <a:lnTo>
                    <a:pt x="0" y="72301"/>
                  </a:lnTo>
                  <a:lnTo>
                    <a:pt x="5731" y="106704"/>
                  </a:lnTo>
                  <a:lnTo>
                    <a:pt x="20427" y="139124"/>
                  </a:lnTo>
                  <a:lnTo>
                    <a:pt x="36096" y="154137"/>
                  </a:lnTo>
                  <a:lnTo>
                    <a:pt x="55929" y="163539"/>
                  </a:lnTo>
                  <a:lnTo>
                    <a:pt x="92232" y="167662"/>
                  </a:lnTo>
                  <a:lnTo>
                    <a:pt x="137071" y="160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60570" y="1158134"/>
              <a:ext cx="18912" cy="305328"/>
            </a:xfrm>
            <a:custGeom>
              <a:avLst/>
              <a:gdLst/>
              <a:ahLst/>
              <a:cxnLst/>
              <a:rect l="0" t="0" r="0" b="0"/>
              <a:pathLst>
                <a:path w="18912" h="305328">
                  <a:moveTo>
                    <a:pt x="8383" y="0"/>
                  </a:moveTo>
                  <a:lnTo>
                    <a:pt x="1147" y="28726"/>
                  </a:lnTo>
                  <a:lnTo>
                    <a:pt x="0" y="79092"/>
                  </a:lnTo>
                  <a:lnTo>
                    <a:pt x="5379" y="138468"/>
                  </a:lnTo>
                  <a:lnTo>
                    <a:pt x="7493" y="198175"/>
                  </a:lnTo>
                  <a:lnTo>
                    <a:pt x="11327" y="258338"/>
                  </a:lnTo>
                  <a:lnTo>
                    <a:pt x="1891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74197" y="1273948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42777" y="10528"/>
                  </a:lnTo>
                  <a:lnTo>
                    <a:pt x="81885" y="10528"/>
                  </a:lnTo>
                  <a:lnTo>
                    <a:pt x="2004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98222" y="1105492"/>
              <a:ext cx="312929" cy="347441"/>
            </a:xfrm>
            <a:custGeom>
              <a:avLst/>
              <a:gdLst/>
              <a:ahLst/>
              <a:cxnLst/>
              <a:rect l="0" t="0" r="0" b="0"/>
              <a:pathLst>
                <a:path w="312929" h="347441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3529" y="109145"/>
                  </a:lnTo>
                  <a:lnTo>
                    <a:pt x="15202" y="168568"/>
                  </a:lnTo>
                  <a:lnTo>
                    <a:pt x="25321" y="221911"/>
                  </a:lnTo>
                  <a:lnTo>
                    <a:pt x="36101" y="283043"/>
                  </a:lnTo>
                  <a:lnTo>
                    <a:pt x="37816" y="301272"/>
                  </a:lnTo>
                  <a:lnTo>
                    <a:pt x="41406" y="238410"/>
                  </a:lnTo>
                  <a:lnTo>
                    <a:pt x="50312" y="218654"/>
                  </a:lnTo>
                  <a:lnTo>
                    <a:pt x="65188" y="205194"/>
                  </a:lnTo>
                  <a:lnTo>
                    <a:pt x="74069" y="199967"/>
                  </a:lnTo>
                  <a:lnTo>
                    <a:pt x="83498" y="198822"/>
                  </a:lnTo>
                  <a:lnTo>
                    <a:pt x="103334" y="203789"/>
                  </a:lnTo>
                  <a:lnTo>
                    <a:pt x="111198" y="210728"/>
                  </a:lnTo>
                  <a:lnTo>
                    <a:pt x="132223" y="252368"/>
                  </a:lnTo>
                  <a:lnTo>
                    <a:pt x="154849" y="315827"/>
                  </a:lnTo>
                  <a:lnTo>
                    <a:pt x="159612" y="329880"/>
                  </a:lnTo>
                  <a:lnTo>
                    <a:pt x="157830" y="324428"/>
                  </a:lnTo>
                  <a:lnTo>
                    <a:pt x="162497" y="310306"/>
                  </a:lnTo>
                  <a:lnTo>
                    <a:pt x="184557" y="278234"/>
                  </a:lnTo>
                  <a:lnTo>
                    <a:pt x="210161" y="262074"/>
                  </a:lnTo>
                  <a:lnTo>
                    <a:pt x="271035" y="233265"/>
                  </a:lnTo>
                  <a:lnTo>
                    <a:pt x="302465" y="213525"/>
                  </a:lnTo>
                  <a:lnTo>
                    <a:pt x="307122" y="205521"/>
                  </a:lnTo>
                  <a:lnTo>
                    <a:pt x="307887" y="196675"/>
                  </a:lnTo>
                  <a:lnTo>
                    <a:pt x="306058" y="187269"/>
                  </a:lnTo>
                  <a:lnTo>
                    <a:pt x="301329" y="179828"/>
                  </a:lnTo>
                  <a:lnTo>
                    <a:pt x="286716" y="168441"/>
                  </a:lnTo>
                  <a:lnTo>
                    <a:pt x="279075" y="167276"/>
                  </a:lnTo>
                  <a:lnTo>
                    <a:pt x="271642" y="168839"/>
                  </a:lnTo>
                  <a:lnTo>
                    <a:pt x="264347" y="172221"/>
                  </a:lnTo>
                  <a:lnTo>
                    <a:pt x="242901" y="193748"/>
                  </a:lnTo>
                  <a:lnTo>
                    <a:pt x="235011" y="215572"/>
                  </a:lnTo>
                  <a:lnTo>
                    <a:pt x="232675" y="239699"/>
                  </a:lnTo>
                  <a:lnTo>
                    <a:pt x="235536" y="262121"/>
                  </a:lnTo>
                  <a:lnTo>
                    <a:pt x="243826" y="280664"/>
                  </a:lnTo>
                  <a:lnTo>
                    <a:pt x="276098" y="324955"/>
                  </a:lnTo>
                  <a:lnTo>
                    <a:pt x="31292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84849" y="1347647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0" y="0"/>
                  </a:moveTo>
                  <a:lnTo>
                    <a:pt x="34747" y="33577"/>
                  </a:lnTo>
                  <a:lnTo>
                    <a:pt x="5264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63792" y="1284476"/>
              <a:ext cx="157929" cy="389556"/>
            </a:xfrm>
            <a:custGeom>
              <a:avLst/>
              <a:gdLst/>
              <a:ahLst/>
              <a:cxnLst/>
              <a:rect l="0" t="0" r="0" b="0"/>
              <a:pathLst>
                <a:path w="157929" h="389556">
                  <a:moveTo>
                    <a:pt x="157928" y="0"/>
                  </a:moveTo>
                  <a:lnTo>
                    <a:pt x="128619" y="53028"/>
                  </a:lnTo>
                  <a:lnTo>
                    <a:pt x="108768" y="111644"/>
                  </a:lnTo>
                  <a:lnTo>
                    <a:pt x="86650" y="173308"/>
                  </a:lnTo>
                  <a:lnTo>
                    <a:pt x="65830" y="233219"/>
                  </a:lnTo>
                  <a:lnTo>
                    <a:pt x="41253" y="293380"/>
                  </a:lnTo>
                  <a:lnTo>
                    <a:pt x="13868" y="35625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45947" y="1252998"/>
              <a:ext cx="175857" cy="178265"/>
            </a:xfrm>
            <a:custGeom>
              <a:avLst/>
              <a:gdLst/>
              <a:ahLst/>
              <a:cxnLst/>
              <a:rect l="0" t="0" r="0" b="0"/>
              <a:pathLst>
                <a:path w="175857" h="178265">
                  <a:moveTo>
                    <a:pt x="123213" y="84121"/>
                  </a:moveTo>
                  <a:lnTo>
                    <a:pt x="107572" y="57734"/>
                  </a:lnTo>
                  <a:lnTo>
                    <a:pt x="88885" y="14914"/>
                  </a:lnTo>
                  <a:lnTo>
                    <a:pt x="82780" y="6398"/>
                  </a:lnTo>
                  <a:lnTo>
                    <a:pt x="74031" y="1890"/>
                  </a:lnTo>
                  <a:lnTo>
                    <a:pt x="51832" y="0"/>
                  </a:lnTo>
                  <a:lnTo>
                    <a:pt x="32606" y="6180"/>
                  </a:lnTo>
                  <a:lnTo>
                    <a:pt x="24204" y="11103"/>
                  </a:lnTo>
                  <a:lnTo>
                    <a:pt x="11749" y="29052"/>
                  </a:lnTo>
                  <a:lnTo>
                    <a:pt x="3483" y="53796"/>
                  </a:lnTo>
                  <a:lnTo>
                    <a:pt x="0" y="98273"/>
                  </a:lnTo>
                  <a:lnTo>
                    <a:pt x="7027" y="134717"/>
                  </a:lnTo>
                  <a:lnTo>
                    <a:pt x="17373" y="156911"/>
                  </a:lnTo>
                  <a:lnTo>
                    <a:pt x="32889" y="172234"/>
                  </a:lnTo>
                  <a:lnTo>
                    <a:pt x="41940" y="177958"/>
                  </a:lnTo>
                  <a:lnTo>
                    <a:pt x="50314" y="178264"/>
                  </a:lnTo>
                  <a:lnTo>
                    <a:pt x="58236" y="174959"/>
                  </a:lnTo>
                  <a:lnTo>
                    <a:pt x="72108" y="161928"/>
                  </a:lnTo>
                  <a:lnTo>
                    <a:pt x="98165" y="104614"/>
                  </a:lnTo>
                  <a:lnTo>
                    <a:pt x="105452" y="83870"/>
                  </a:lnTo>
                  <a:lnTo>
                    <a:pt x="109033" y="81614"/>
                  </a:lnTo>
                  <a:lnTo>
                    <a:pt x="112590" y="84789"/>
                  </a:lnTo>
                  <a:lnTo>
                    <a:pt x="142835" y="142358"/>
                  </a:lnTo>
                  <a:lnTo>
                    <a:pt x="155721" y="150948"/>
                  </a:lnTo>
                  <a:lnTo>
                    <a:pt x="175856" y="157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47799" y="1263419"/>
              <a:ext cx="89818" cy="130218"/>
            </a:xfrm>
            <a:custGeom>
              <a:avLst/>
              <a:gdLst/>
              <a:ahLst/>
              <a:cxnLst/>
              <a:rect l="0" t="0" r="0" b="0"/>
              <a:pathLst>
                <a:path w="89818" h="130218">
                  <a:moveTo>
                    <a:pt x="5589" y="52643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5612" y="106518"/>
                  </a:lnTo>
                  <a:lnTo>
                    <a:pt x="18204" y="130217"/>
                  </a:lnTo>
                  <a:lnTo>
                    <a:pt x="18679" y="128925"/>
                  </a:lnTo>
                  <a:lnTo>
                    <a:pt x="7203" y="67029"/>
                  </a:lnTo>
                  <a:lnTo>
                    <a:pt x="12546" y="43829"/>
                  </a:lnTo>
                  <a:lnTo>
                    <a:pt x="17246" y="32729"/>
                  </a:lnTo>
                  <a:lnTo>
                    <a:pt x="31827" y="17276"/>
                  </a:lnTo>
                  <a:lnTo>
                    <a:pt x="50006" y="7678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03632" y="1249625"/>
              <a:ext cx="103285" cy="171723"/>
            </a:xfrm>
            <a:custGeom>
              <a:avLst/>
              <a:gdLst/>
              <a:ahLst/>
              <a:cxnLst/>
              <a:rect l="0" t="0" r="0" b="0"/>
              <a:pathLst>
                <a:path w="103285" h="171723">
                  <a:moveTo>
                    <a:pt x="7683" y="66437"/>
                  </a:moveTo>
                  <a:lnTo>
                    <a:pt x="24451" y="72026"/>
                  </a:lnTo>
                  <a:lnTo>
                    <a:pt x="42042" y="71650"/>
                  </a:lnTo>
                  <a:lnTo>
                    <a:pt x="81930" y="61877"/>
                  </a:lnTo>
                  <a:lnTo>
                    <a:pt x="89937" y="56378"/>
                  </a:lnTo>
                  <a:lnTo>
                    <a:pt x="101952" y="40909"/>
                  </a:lnTo>
                  <a:lnTo>
                    <a:pt x="103284" y="33041"/>
                  </a:lnTo>
                  <a:lnTo>
                    <a:pt x="101833" y="25455"/>
                  </a:lnTo>
                  <a:lnTo>
                    <a:pt x="98526" y="18059"/>
                  </a:lnTo>
                  <a:lnTo>
                    <a:pt x="85493" y="6721"/>
                  </a:lnTo>
                  <a:lnTo>
                    <a:pt x="77103" y="2060"/>
                  </a:lnTo>
                  <a:lnTo>
                    <a:pt x="58424" y="0"/>
                  </a:lnTo>
                  <a:lnTo>
                    <a:pt x="48529" y="1089"/>
                  </a:lnTo>
                  <a:lnTo>
                    <a:pt x="31296" y="11657"/>
                  </a:lnTo>
                  <a:lnTo>
                    <a:pt x="17008" y="28052"/>
                  </a:lnTo>
                  <a:lnTo>
                    <a:pt x="6759" y="47037"/>
                  </a:lnTo>
                  <a:lnTo>
                    <a:pt x="0" y="83045"/>
                  </a:lnTo>
                  <a:lnTo>
                    <a:pt x="3587" y="117761"/>
                  </a:lnTo>
                  <a:lnTo>
                    <a:pt x="12102" y="136431"/>
                  </a:lnTo>
                  <a:lnTo>
                    <a:pt x="17648" y="144685"/>
                  </a:lnTo>
                  <a:lnTo>
                    <a:pt x="33169" y="156976"/>
                  </a:lnTo>
                  <a:lnTo>
                    <a:pt x="50596" y="165168"/>
                  </a:lnTo>
                  <a:lnTo>
                    <a:pt x="81383" y="171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05162" y="1281214"/>
              <a:ext cx="123890" cy="131889"/>
            </a:xfrm>
            <a:custGeom>
              <a:avLst/>
              <a:gdLst/>
              <a:ahLst/>
              <a:cxnLst/>
              <a:rect l="0" t="0" r="0" b="0"/>
              <a:pathLst>
                <a:path w="123890" h="131889">
                  <a:moveTo>
                    <a:pt x="106236" y="34848"/>
                  </a:moveTo>
                  <a:lnTo>
                    <a:pt x="100647" y="18080"/>
                  </a:lnTo>
                  <a:lnTo>
                    <a:pt x="88544" y="6728"/>
                  </a:lnTo>
                  <a:lnTo>
                    <a:pt x="80403" y="2064"/>
                  </a:lnTo>
                  <a:lnTo>
                    <a:pt x="62000" y="0"/>
                  </a:lnTo>
                  <a:lnTo>
                    <a:pt x="43292" y="4152"/>
                  </a:lnTo>
                  <a:lnTo>
                    <a:pt x="27178" y="13796"/>
                  </a:lnTo>
                  <a:lnTo>
                    <a:pt x="4953" y="37969"/>
                  </a:lnTo>
                  <a:lnTo>
                    <a:pt x="0" y="60412"/>
                  </a:lnTo>
                  <a:lnTo>
                    <a:pt x="6352" y="107358"/>
                  </a:lnTo>
                  <a:lnTo>
                    <a:pt x="11571" y="115943"/>
                  </a:lnTo>
                  <a:lnTo>
                    <a:pt x="26728" y="128602"/>
                  </a:lnTo>
                  <a:lnTo>
                    <a:pt x="48282" y="131888"/>
                  </a:lnTo>
                  <a:lnTo>
                    <a:pt x="72290" y="128280"/>
                  </a:lnTo>
                  <a:lnTo>
                    <a:pt x="94659" y="118877"/>
                  </a:lnTo>
                  <a:lnTo>
                    <a:pt x="110059" y="103780"/>
                  </a:lnTo>
                  <a:lnTo>
                    <a:pt x="115804" y="94840"/>
                  </a:lnTo>
                  <a:lnTo>
                    <a:pt x="123889" y="59902"/>
                  </a:lnTo>
                  <a:lnTo>
                    <a:pt x="122684" y="50381"/>
                  </a:lnTo>
                  <a:lnTo>
                    <a:pt x="119541" y="42863"/>
                  </a:lnTo>
                  <a:lnTo>
                    <a:pt x="106236" y="24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55152" y="1273972"/>
              <a:ext cx="121334" cy="333908"/>
            </a:xfrm>
            <a:custGeom>
              <a:avLst/>
              <a:gdLst/>
              <a:ahLst/>
              <a:cxnLst/>
              <a:rect l="0" t="0" r="0" b="0"/>
              <a:pathLst>
                <a:path w="121334" h="333908">
                  <a:moveTo>
                    <a:pt x="8889" y="115789"/>
                  </a:moveTo>
                  <a:lnTo>
                    <a:pt x="12008" y="178267"/>
                  </a:lnTo>
                  <a:lnTo>
                    <a:pt x="23543" y="234975"/>
                  </a:lnTo>
                  <a:lnTo>
                    <a:pt x="35917" y="292407"/>
                  </a:lnTo>
                  <a:lnTo>
                    <a:pt x="37954" y="332417"/>
                  </a:lnTo>
                  <a:lnTo>
                    <a:pt x="36454" y="333907"/>
                  </a:lnTo>
                  <a:lnTo>
                    <a:pt x="34285" y="331391"/>
                  </a:lnTo>
                  <a:lnTo>
                    <a:pt x="19065" y="274972"/>
                  </a:lnTo>
                  <a:lnTo>
                    <a:pt x="11904" y="221446"/>
                  </a:lnTo>
                  <a:lnTo>
                    <a:pt x="6663" y="171661"/>
                  </a:lnTo>
                  <a:lnTo>
                    <a:pt x="0" y="112918"/>
                  </a:lnTo>
                  <a:lnTo>
                    <a:pt x="7090" y="57424"/>
                  </a:lnTo>
                  <a:lnTo>
                    <a:pt x="17584" y="23626"/>
                  </a:lnTo>
                  <a:lnTo>
                    <a:pt x="28741" y="6198"/>
                  </a:lnTo>
                  <a:lnTo>
                    <a:pt x="37332" y="1784"/>
                  </a:lnTo>
                  <a:lnTo>
                    <a:pt x="59354" y="0"/>
                  </a:lnTo>
                  <a:lnTo>
                    <a:pt x="81621" y="9345"/>
                  </a:lnTo>
                  <a:lnTo>
                    <a:pt x="100876" y="25197"/>
                  </a:lnTo>
                  <a:lnTo>
                    <a:pt x="113333" y="43940"/>
                  </a:lnTo>
                  <a:lnTo>
                    <a:pt x="121333" y="79813"/>
                  </a:lnTo>
                  <a:lnTo>
                    <a:pt x="116966" y="100190"/>
                  </a:lnTo>
                  <a:lnTo>
                    <a:pt x="112526" y="108899"/>
                  </a:lnTo>
                  <a:lnTo>
                    <a:pt x="98233" y="121696"/>
                  </a:lnTo>
                  <a:lnTo>
                    <a:pt x="76695" y="132357"/>
                  </a:lnTo>
                  <a:lnTo>
                    <a:pt x="61531" y="136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33069" y="1242529"/>
              <a:ext cx="101873" cy="348625"/>
            </a:xfrm>
            <a:custGeom>
              <a:avLst/>
              <a:gdLst/>
              <a:ahLst/>
              <a:cxnLst/>
              <a:rect l="0" t="0" r="0" b="0"/>
              <a:pathLst>
                <a:path w="101873" h="348625">
                  <a:moveTo>
                    <a:pt x="9956" y="168289"/>
                  </a:moveTo>
                  <a:lnTo>
                    <a:pt x="18289" y="225553"/>
                  </a:lnTo>
                  <a:lnTo>
                    <a:pt x="22954" y="274944"/>
                  </a:lnTo>
                  <a:lnTo>
                    <a:pt x="28625" y="326622"/>
                  </a:lnTo>
                  <a:lnTo>
                    <a:pt x="28782" y="348624"/>
                  </a:lnTo>
                  <a:lnTo>
                    <a:pt x="24952" y="335006"/>
                  </a:lnTo>
                  <a:lnTo>
                    <a:pt x="21809" y="287877"/>
                  </a:lnTo>
                  <a:lnTo>
                    <a:pt x="15288" y="229459"/>
                  </a:lnTo>
                  <a:lnTo>
                    <a:pt x="5947" y="173285"/>
                  </a:lnTo>
                  <a:lnTo>
                    <a:pt x="1359" y="125186"/>
                  </a:lnTo>
                  <a:lnTo>
                    <a:pt x="0" y="75709"/>
                  </a:lnTo>
                  <a:lnTo>
                    <a:pt x="5186" y="35183"/>
                  </a:lnTo>
                  <a:lnTo>
                    <a:pt x="17195" y="15154"/>
                  </a:lnTo>
                  <a:lnTo>
                    <a:pt x="25311" y="6538"/>
                  </a:lnTo>
                  <a:lnTo>
                    <a:pt x="34230" y="1963"/>
                  </a:lnTo>
                  <a:lnTo>
                    <a:pt x="53500" y="0"/>
                  </a:lnTo>
                  <a:lnTo>
                    <a:pt x="70643" y="6147"/>
                  </a:lnTo>
                  <a:lnTo>
                    <a:pt x="78490" y="11061"/>
                  </a:lnTo>
                  <a:lnTo>
                    <a:pt x="90328" y="25880"/>
                  </a:lnTo>
                  <a:lnTo>
                    <a:pt x="98320" y="45335"/>
                  </a:lnTo>
                  <a:lnTo>
                    <a:pt x="101872" y="69579"/>
                  </a:lnTo>
                  <a:lnTo>
                    <a:pt x="97211" y="89713"/>
                  </a:lnTo>
                  <a:lnTo>
                    <a:pt x="92692" y="98358"/>
                  </a:lnTo>
                  <a:lnTo>
                    <a:pt x="78313" y="111082"/>
                  </a:lnTo>
                  <a:lnTo>
                    <a:pt x="61394" y="119467"/>
                  </a:lnTo>
                  <a:lnTo>
                    <a:pt x="31013" y="126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87256" y="1257281"/>
              <a:ext cx="126528" cy="135545"/>
            </a:xfrm>
            <a:custGeom>
              <a:avLst/>
              <a:gdLst/>
              <a:ahLst/>
              <a:cxnLst/>
              <a:rect l="0" t="0" r="0" b="0"/>
              <a:pathLst>
                <a:path w="126528" h="135545">
                  <a:moveTo>
                    <a:pt x="97925" y="27195"/>
                  </a:moveTo>
                  <a:lnTo>
                    <a:pt x="92335" y="10428"/>
                  </a:lnTo>
                  <a:lnTo>
                    <a:pt x="86010" y="5488"/>
                  </a:lnTo>
                  <a:lnTo>
                    <a:pt x="66503" y="0"/>
                  </a:lnTo>
                  <a:lnTo>
                    <a:pt x="57089" y="876"/>
                  </a:lnTo>
                  <a:lnTo>
                    <a:pt x="40391" y="8089"/>
                  </a:lnTo>
                  <a:lnTo>
                    <a:pt x="17837" y="25304"/>
                  </a:lnTo>
                  <a:lnTo>
                    <a:pt x="6568" y="44682"/>
                  </a:lnTo>
                  <a:lnTo>
                    <a:pt x="0" y="67722"/>
                  </a:lnTo>
                  <a:lnTo>
                    <a:pt x="980" y="89661"/>
                  </a:lnTo>
                  <a:lnTo>
                    <a:pt x="8435" y="107990"/>
                  </a:lnTo>
                  <a:lnTo>
                    <a:pt x="13698" y="116154"/>
                  </a:lnTo>
                  <a:lnTo>
                    <a:pt x="28905" y="128344"/>
                  </a:lnTo>
                  <a:lnTo>
                    <a:pt x="37874" y="133232"/>
                  </a:lnTo>
                  <a:lnTo>
                    <a:pt x="60317" y="135544"/>
                  </a:lnTo>
                  <a:lnTo>
                    <a:pt x="83549" y="131502"/>
                  </a:lnTo>
                  <a:lnTo>
                    <a:pt x="101674" y="121907"/>
                  </a:lnTo>
                  <a:lnTo>
                    <a:pt x="114409" y="106724"/>
                  </a:lnTo>
                  <a:lnTo>
                    <a:pt x="122799" y="87108"/>
                  </a:lnTo>
                  <a:lnTo>
                    <a:pt x="126527" y="62792"/>
                  </a:lnTo>
                  <a:lnTo>
                    <a:pt x="121945" y="42626"/>
                  </a:lnTo>
                  <a:lnTo>
                    <a:pt x="113280" y="28204"/>
                  </a:lnTo>
                  <a:lnTo>
                    <a:pt x="97925" y="1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11879" y="1267882"/>
              <a:ext cx="102249" cy="129474"/>
            </a:xfrm>
            <a:custGeom>
              <a:avLst/>
              <a:gdLst/>
              <a:ahLst/>
              <a:cxnLst/>
              <a:rect l="0" t="0" r="0" b="0"/>
              <a:pathLst>
                <a:path w="102249" h="129474">
                  <a:moveTo>
                    <a:pt x="73343" y="6066"/>
                  </a:moveTo>
                  <a:lnTo>
                    <a:pt x="40891" y="0"/>
                  </a:lnTo>
                  <a:lnTo>
                    <a:pt x="20315" y="2590"/>
                  </a:lnTo>
                  <a:lnTo>
                    <a:pt x="12255" y="7258"/>
                  </a:lnTo>
                  <a:lnTo>
                    <a:pt x="179" y="21803"/>
                  </a:lnTo>
                  <a:lnTo>
                    <a:pt x="0" y="29426"/>
                  </a:lnTo>
                  <a:lnTo>
                    <a:pt x="3391" y="36847"/>
                  </a:lnTo>
                  <a:lnTo>
                    <a:pt x="9161" y="44134"/>
                  </a:lnTo>
                  <a:lnTo>
                    <a:pt x="28050" y="55350"/>
                  </a:lnTo>
                  <a:lnTo>
                    <a:pt x="91001" y="82590"/>
                  </a:lnTo>
                  <a:lnTo>
                    <a:pt x="99153" y="88667"/>
                  </a:lnTo>
                  <a:lnTo>
                    <a:pt x="102248" y="95059"/>
                  </a:lnTo>
                  <a:lnTo>
                    <a:pt x="101972" y="101659"/>
                  </a:lnTo>
                  <a:lnTo>
                    <a:pt x="99448" y="108399"/>
                  </a:lnTo>
                  <a:lnTo>
                    <a:pt x="87285" y="119008"/>
                  </a:lnTo>
                  <a:lnTo>
                    <a:pt x="69011" y="126452"/>
                  </a:lnTo>
                  <a:lnTo>
                    <a:pt x="35925" y="129473"/>
                  </a:lnTo>
                  <a:lnTo>
                    <a:pt x="10172" y="121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90507" y="131606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464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01036" y="12213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27811" y="1147606"/>
              <a:ext cx="20625" cy="284270"/>
            </a:xfrm>
            <a:custGeom>
              <a:avLst/>
              <a:gdLst/>
              <a:ahLst/>
              <a:cxnLst/>
              <a:rect l="0" t="0" r="0" b="0"/>
              <a:pathLst>
                <a:path w="20625" h="284270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7159"/>
                  </a:lnTo>
                  <a:lnTo>
                    <a:pt x="12581" y="219213"/>
                  </a:lnTo>
                  <a:lnTo>
                    <a:pt x="18241" y="256415"/>
                  </a:lnTo>
                  <a:lnTo>
                    <a:pt x="2062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85264" y="1263419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71297" y="16789"/>
                  </a:lnTo>
                  <a:lnTo>
                    <a:pt x="2612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25262" y="1257425"/>
              <a:ext cx="112687" cy="163923"/>
            </a:xfrm>
            <a:custGeom>
              <a:avLst/>
              <a:gdLst/>
              <a:ahLst/>
              <a:cxnLst/>
              <a:rect l="0" t="0" r="0" b="0"/>
              <a:pathLst>
                <a:path w="112687" h="163923">
                  <a:moveTo>
                    <a:pt x="7401" y="90222"/>
                  </a:moveTo>
                  <a:lnTo>
                    <a:pt x="60106" y="71094"/>
                  </a:lnTo>
                  <a:lnTo>
                    <a:pt x="76059" y="59884"/>
                  </a:lnTo>
                  <a:lnTo>
                    <a:pt x="87829" y="43983"/>
                  </a:lnTo>
                  <a:lnTo>
                    <a:pt x="92605" y="34830"/>
                  </a:lnTo>
                  <a:lnTo>
                    <a:pt x="92280" y="26388"/>
                  </a:lnTo>
                  <a:lnTo>
                    <a:pt x="88553" y="18420"/>
                  </a:lnTo>
                  <a:lnTo>
                    <a:pt x="82559" y="10769"/>
                  </a:lnTo>
                  <a:lnTo>
                    <a:pt x="63421" y="2267"/>
                  </a:lnTo>
                  <a:lnTo>
                    <a:pt x="51767" y="0"/>
                  </a:lnTo>
                  <a:lnTo>
                    <a:pt x="41657" y="828"/>
                  </a:lnTo>
                  <a:lnTo>
                    <a:pt x="24186" y="7988"/>
                  </a:lnTo>
                  <a:lnTo>
                    <a:pt x="11741" y="22088"/>
                  </a:lnTo>
                  <a:lnTo>
                    <a:pt x="3481" y="41223"/>
                  </a:lnTo>
                  <a:lnTo>
                    <a:pt x="0" y="77134"/>
                  </a:lnTo>
                  <a:lnTo>
                    <a:pt x="3332" y="99613"/>
                  </a:lnTo>
                  <a:lnTo>
                    <a:pt x="11831" y="118182"/>
                  </a:lnTo>
                  <a:lnTo>
                    <a:pt x="24578" y="134235"/>
                  </a:lnTo>
                  <a:lnTo>
                    <a:pt x="41941" y="149168"/>
                  </a:lnTo>
                  <a:lnTo>
                    <a:pt x="67596" y="157364"/>
                  </a:lnTo>
                  <a:lnTo>
                    <a:pt x="112686" y="163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34276" y="1278887"/>
              <a:ext cx="146661" cy="166766"/>
            </a:xfrm>
            <a:custGeom>
              <a:avLst/>
              <a:gdLst/>
              <a:ahLst/>
              <a:cxnLst/>
              <a:rect l="0" t="0" r="0" b="0"/>
              <a:pathLst>
                <a:path w="146661" h="166766">
                  <a:moveTo>
                    <a:pt x="93185" y="5589"/>
                  </a:moveTo>
                  <a:lnTo>
                    <a:pt x="76417" y="0"/>
                  </a:lnTo>
                  <a:lnTo>
                    <a:pt x="43633" y="2113"/>
                  </a:lnTo>
                  <a:lnTo>
                    <a:pt x="9873" y="10149"/>
                  </a:lnTo>
                  <a:lnTo>
                    <a:pt x="3718" y="15648"/>
                  </a:lnTo>
                  <a:lnTo>
                    <a:pt x="785" y="22823"/>
                  </a:lnTo>
                  <a:lnTo>
                    <a:pt x="0" y="31117"/>
                  </a:lnTo>
                  <a:lnTo>
                    <a:pt x="2985" y="37815"/>
                  </a:lnTo>
                  <a:lnTo>
                    <a:pt x="15661" y="48378"/>
                  </a:lnTo>
                  <a:lnTo>
                    <a:pt x="75813" y="82849"/>
                  </a:lnTo>
                  <a:lnTo>
                    <a:pt x="133282" y="109401"/>
                  </a:lnTo>
                  <a:lnTo>
                    <a:pt x="145321" y="125427"/>
                  </a:lnTo>
                  <a:lnTo>
                    <a:pt x="146660" y="133444"/>
                  </a:lnTo>
                  <a:lnTo>
                    <a:pt x="145213" y="141129"/>
                  </a:lnTo>
                  <a:lnTo>
                    <a:pt x="141908" y="148591"/>
                  </a:lnTo>
                  <a:lnTo>
                    <a:pt x="128878" y="160003"/>
                  </a:lnTo>
                  <a:lnTo>
                    <a:pt x="120490" y="164684"/>
                  </a:lnTo>
                  <a:lnTo>
                    <a:pt x="98691" y="166765"/>
                  </a:lnTo>
                  <a:lnTo>
                    <a:pt x="42437" y="156709"/>
                  </a:lnTo>
                  <a:lnTo>
                    <a:pt x="8957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22259" y="126341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1184" y="16789"/>
                  </a:lnTo>
                  <a:lnTo>
                    <a:pt x="3573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59287" y="1179191"/>
              <a:ext cx="20983" cy="294799"/>
            </a:xfrm>
            <a:custGeom>
              <a:avLst/>
              <a:gdLst/>
              <a:ahLst/>
              <a:cxnLst/>
              <a:rect l="0" t="0" r="0" b="0"/>
              <a:pathLst>
                <a:path w="20983" h="294799">
                  <a:moveTo>
                    <a:pt x="20982" y="0"/>
                  </a:moveTo>
                  <a:lnTo>
                    <a:pt x="6328" y="58617"/>
                  </a:lnTo>
                  <a:lnTo>
                    <a:pt x="1190" y="121197"/>
                  </a:lnTo>
                  <a:lnTo>
                    <a:pt x="300" y="171351"/>
                  </a:lnTo>
                  <a:lnTo>
                    <a:pt x="0" y="230813"/>
                  </a:lnTo>
                  <a:lnTo>
                    <a:pt x="3067" y="267261"/>
                  </a:lnTo>
                  <a:lnTo>
                    <a:pt x="1045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64456" y="129500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14654"/>
                  </a:lnTo>
                  <a:lnTo>
                    <a:pt x="30882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53969" y="1126549"/>
              <a:ext cx="231156" cy="347441"/>
            </a:xfrm>
            <a:custGeom>
              <a:avLst/>
              <a:gdLst/>
              <a:ahLst/>
              <a:cxnLst/>
              <a:rect l="0" t="0" r="0" b="0"/>
              <a:pathLst>
                <a:path w="231156" h="34744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065" y="208642"/>
                  </a:lnTo>
                  <a:lnTo>
                    <a:pt x="10094" y="260171"/>
                  </a:lnTo>
                  <a:lnTo>
                    <a:pt x="4811" y="301306"/>
                  </a:lnTo>
                  <a:lnTo>
                    <a:pt x="3207" y="304986"/>
                  </a:lnTo>
                  <a:lnTo>
                    <a:pt x="2138" y="302759"/>
                  </a:lnTo>
                  <a:lnTo>
                    <a:pt x="2120" y="288978"/>
                  </a:lnTo>
                  <a:lnTo>
                    <a:pt x="18041" y="231116"/>
                  </a:lnTo>
                  <a:lnTo>
                    <a:pt x="24786" y="210343"/>
                  </a:lnTo>
                  <a:lnTo>
                    <a:pt x="30562" y="204569"/>
                  </a:lnTo>
                  <a:lnTo>
                    <a:pt x="37922" y="201890"/>
                  </a:lnTo>
                  <a:lnTo>
                    <a:pt x="46338" y="201274"/>
                  </a:lnTo>
                  <a:lnTo>
                    <a:pt x="53119" y="205542"/>
                  </a:lnTo>
                  <a:lnTo>
                    <a:pt x="63773" y="222763"/>
                  </a:lnTo>
                  <a:lnTo>
                    <a:pt x="87482" y="284415"/>
                  </a:lnTo>
                  <a:lnTo>
                    <a:pt x="93319" y="325459"/>
                  </a:lnTo>
                  <a:lnTo>
                    <a:pt x="96670" y="311031"/>
                  </a:lnTo>
                  <a:lnTo>
                    <a:pt x="105745" y="297723"/>
                  </a:lnTo>
                  <a:lnTo>
                    <a:pt x="129598" y="277077"/>
                  </a:lnTo>
                  <a:lnTo>
                    <a:pt x="151966" y="269374"/>
                  </a:lnTo>
                  <a:lnTo>
                    <a:pt x="204453" y="258840"/>
                  </a:lnTo>
                  <a:lnTo>
                    <a:pt x="214680" y="253279"/>
                  </a:lnTo>
                  <a:lnTo>
                    <a:pt x="229164" y="237740"/>
                  </a:lnTo>
                  <a:lnTo>
                    <a:pt x="231155" y="228683"/>
                  </a:lnTo>
                  <a:lnTo>
                    <a:pt x="227127" y="209262"/>
                  </a:lnTo>
                  <a:lnTo>
                    <a:pt x="221608" y="201509"/>
                  </a:lnTo>
                  <a:lnTo>
                    <a:pt x="206117" y="189775"/>
                  </a:lnTo>
                  <a:lnTo>
                    <a:pt x="184414" y="186900"/>
                  </a:lnTo>
                  <a:lnTo>
                    <a:pt x="172076" y="187771"/>
                  </a:lnTo>
                  <a:lnTo>
                    <a:pt x="162681" y="191861"/>
                  </a:lnTo>
                  <a:lnTo>
                    <a:pt x="149121" y="205764"/>
                  </a:lnTo>
                  <a:lnTo>
                    <a:pt x="142315" y="229881"/>
                  </a:lnTo>
                  <a:lnTo>
                    <a:pt x="141603" y="273223"/>
                  </a:lnTo>
                  <a:lnTo>
                    <a:pt x="143535" y="287434"/>
                  </a:lnTo>
                  <a:lnTo>
                    <a:pt x="155040" y="309462"/>
                  </a:lnTo>
                  <a:lnTo>
                    <a:pt x="171852" y="325882"/>
                  </a:lnTo>
                  <a:lnTo>
                    <a:pt x="21056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27710" y="1368704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39542" y="60873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96124" y="1305533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157928" y="0"/>
                  </a:moveTo>
                  <a:lnTo>
                    <a:pt x="143356" y="42692"/>
                  </a:lnTo>
                  <a:lnTo>
                    <a:pt x="118524" y="95521"/>
                  </a:lnTo>
                  <a:lnTo>
                    <a:pt x="98030" y="145156"/>
                  </a:lnTo>
                  <a:lnTo>
                    <a:pt x="77140" y="196907"/>
                  </a:lnTo>
                  <a:lnTo>
                    <a:pt x="42105" y="259319"/>
                  </a:lnTo>
                  <a:lnTo>
                    <a:pt x="19626" y="31859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27792" y="1168663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31586" y="73699"/>
                  </a:moveTo>
                  <a:lnTo>
                    <a:pt x="15945" y="55719"/>
                  </a:lnTo>
                  <a:lnTo>
                    <a:pt x="5245" y="305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12021" y="1168663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31585" y="63171"/>
                  </a:moveTo>
                  <a:lnTo>
                    <a:pt x="13627" y="128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93475" y="1284476"/>
              <a:ext cx="105018" cy="145997"/>
            </a:xfrm>
            <a:custGeom>
              <a:avLst/>
              <a:gdLst/>
              <a:ahLst/>
              <a:cxnLst/>
              <a:rect l="0" t="0" r="0" b="0"/>
              <a:pathLst>
                <a:path w="105018" h="145997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2" y="45492"/>
                  </a:lnTo>
                  <a:lnTo>
                    <a:pt x="17251" y="104112"/>
                  </a:lnTo>
                  <a:lnTo>
                    <a:pt x="33059" y="136523"/>
                  </a:lnTo>
                  <a:lnTo>
                    <a:pt x="40512" y="142488"/>
                  </a:lnTo>
                  <a:lnTo>
                    <a:pt x="48989" y="145295"/>
                  </a:lnTo>
                  <a:lnTo>
                    <a:pt x="58150" y="145996"/>
                  </a:lnTo>
                  <a:lnTo>
                    <a:pt x="74569" y="140537"/>
                  </a:lnTo>
                  <a:lnTo>
                    <a:pt x="82222" y="135805"/>
                  </a:lnTo>
                  <a:lnTo>
                    <a:pt x="93846" y="121189"/>
                  </a:lnTo>
                  <a:lnTo>
                    <a:pt x="101742" y="101825"/>
                  </a:lnTo>
                  <a:lnTo>
                    <a:pt x="105017" y="65786"/>
                  </a:lnTo>
                  <a:lnTo>
                    <a:pt x="99355" y="24693"/>
                  </a:lnTo>
                  <a:lnTo>
                    <a:pt x="975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85761" y="1294977"/>
              <a:ext cx="136872" cy="147428"/>
            </a:xfrm>
            <a:custGeom>
              <a:avLst/>
              <a:gdLst/>
              <a:ahLst/>
              <a:cxnLst/>
              <a:rect l="0" t="0" r="0" b="0"/>
              <a:pathLst>
                <a:path w="136872" h="147428">
                  <a:moveTo>
                    <a:pt x="0" y="84256"/>
                  </a:moveTo>
                  <a:lnTo>
                    <a:pt x="8334" y="121734"/>
                  </a:lnTo>
                  <a:lnTo>
                    <a:pt x="8383" y="138347"/>
                  </a:lnTo>
                  <a:lnTo>
                    <a:pt x="6759" y="137864"/>
                  </a:lnTo>
                  <a:lnTo>
                    <a:pt x="4506" y="134033"/>
                  </a:lnTo>
                  <a:lnTo>
                    <a:pt x="594" y="81568"/>
                  </a:lnTo>
                  <a:lnTo>
                    <a:pt x="3296" y="44465"/>
                  </a:lnTo>
                  <a:lnTo>
                    <a:pt x="9654" y="23287"/>
                  </a:lnTo>
                  <a:lnTo>
                    <a:pt x="20279" y="6076"/>
                  </a:lnTo>
                  <a:lnTo>
                    <a:pt x="27557" y="1720"/>
                  </a:lnTo>
                  <a:lnTo>
                    <a:pt x="45003" y="0"/>
                  </a:lnTo>
                  <a:lnTo>
                    <a:pt x="61335" y="6255"/>
                  </a:lnTo>
                  <a:lnTo>
                    <a:pt x="68967" y="11198"/>
                  </a:lnTo>
                  <a:lnTo>
                    <a:pt x="112196" y="67655"/>
                  </a:lnTo>
                  <a:lnTo>
                    <a:pt x="127740" y="96105"/>
                  </a:lnTo>
                  <a:lnTo>
                    <a:pt x="136871" y="147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69732" y="1128459"/>
              <a:ext cx="100300" cy="356087"/>
            </a:xfrm>
            <a:custGeom>
              <a:avLst/>
              <a:gdLst/>
              <a:ahLst/>
              <a:cxnLst/>
              <a:rect l="0" t="0" r="0" b="0"/>
              <a:pathLst>
                <a:path w="100300" h="356087">
                  <a:moveTo>
                    <a:pt x="47656" y="282359"/>
                  </a:moveTo>
                  <a:lnTo>
                    <a:pt x="63298" y="255973"/>
                  </a:lnTo>
                  <a:lnTo>
                    <a:pt x="71376" y="232807"/>
                  </a:lnTo>
                  <a:lnTo>
                    <a:pt x="72626" y="210033"/>
                  </a:lnTo>
                  <a:lnTo>
                    <a:pt x="71322" y="199047"/>
                  </a:lnTo>
                  <a:lnTo>
                    <a:pt x="66943" y="190553"/>
                  </a:lnTo>
                  <a:lnTo>
                    <a:pt x="52719" y="177996"/>
                  </a:lnTo>
                  <a:lnTo>
                    <a:pt x="45183" y="177688"/>
                  </a:lnTo>
                  <a:lnTo>
                    <a:pt x="37819" y="180993"/>
                  </a:lnTo>
                  <a:lnTo>
                    <a:pt x="9188" y="205924"/>
                  </a:lnTo>
                  <a:lnTo>
                    <a:pt x="1313" y="228891"/>
                  </a:lnTo>
                  <a:lnTo>
                    <a:pt x="0" y="274706"/>
                  </a:lnTo>
                  <a:lnTo>
                    <a:pt x="10037" y="331410"/>
                  </a:lnTo>
                  <a:lnTo>
                    <a:pt x="15558" y="340796"/>
                  </a:lnTo>
                  <a:lnTo>
                    <a:pt x="31051" y="354345"/>
                  </a:lnTo>
                  <a:lnTo>
                    <a:pt x="40095" y="356086"/>
                  </a:lnTo>
                  <a:lnTo>
                    <a:pt x="59503" y="351781"/>
                  </a:lnTo>
                  <a:lnTo>
                    <a:pt x="67253" y="345018"/>
                  </a:lnTo>
                  <a:lnTo>
                    <a:pt x="78983" y="325026"/>
                  </a:lnTo>
                  <a:lnTo>
                    <a:pt x="94875" y="264488"/>
                  </a:lnTo>
                  <a:lnTo>
                    <a:pt x="98692" y="207654"/>
                  </a:lnTo>
                  <a:lnTo>
                    <a:pt x="99823" y="152080"/>
                  </a:lnTo>
                  <a:lnTo>
                    <a:pt x="100158" y="92849"/>
                  </a:lnTo>
                  <a:lnTo>
                    <a:pt x="99087" y="38905"/>
                  </a:lnTo>
                  <a:lnTo>
                    <a:pt x="94691" y="7651"/>
                  </a:lnTo>
                  <a:lnTo>
                    <a:pt x="91881" y="954"/>
                  </a:lnTo>
                  <a:lnTo>
                    <a:pt x="88837" y="0"/>
                  </a:lnTo>
                  <a:lnTo>
                    <a:pt x="85639" y="2872"/>
                  </a:lnTo>
                  <a:lnTo>
                    <a:pt x="76965" y="65126"/>
                  </a:lnTo>
                  <a:lnTo>
                    <a:pt x="74278" y="108809"/>
                  </a:lnTo>
                  <a:lnTo>
                    <a:pt x="78260" y="166189"/>
                  </a:lnTo>
                  <a:lnTo>
                    <a:pt x="78951" y="216613"/>
                  </a:lnTo>
                  <a:lnTo>
                    <a:pt x="87590" y="268073"/>
                  </a:lnTo>
                  <a:lnTo>
                    <a:pt x="100299" y="303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08082" y="1295005"/>
              <a:ext cx="116804" cy="203085"/>
            </a:xfrm>
            <a:custGeom>
              <a:avLst/>
              <a:gdLst/>
              <a:ahLst/>
              <a:cxnLst/>
              <a:rect l="0" t="0" r="0" b="0"/>
              <a:pathLst>
                <a:path w="116804" h="203085">
                  <a:moveTo>
                    <a:pt x="56706" y="31585"/>
                  </a:moveTo>
                  <a:lnTo>
                    <a:pt x="21958" y="68672"/>
                  </a:lnTo>
                  <a:lnTo>
                    <a:pt x="1062" y="122127"/>
                  </a:lnTo>
                  <a:lnTo>
                    <a:pt x="0" y="145525"/>
                  </a:lnTo>
                  <a:lnTo>
                    <a:pt x="4596" y="166453"/>
                  </a:lnTo>
                  <a:lnTo>
                    <a:pt x="14438" y="183553"/>
                  </a:lnTo>
                  <a:lnTo>
                    <a:pt x="29731" y="195833"/>
                  </a:lnTo>
                  <a:lnTo>
                    <a:pt x="38723" y="200745"/>
                  </a:lnTo>
                  <a:lnTo>
                    <a:pt x="58071" y="203084"/>
                  </a:lnTo>
                  <a:lnTo>
                    <a:pt x="77200" y="199054"/>
                  </a:lnTo>
                  <a:lnTo>
                    <a:pt x="93500" y="189464"/>
                  </a:lnTo>
                  <a:lnTo>
                    <a:pt x="105424" y="174283"/>
                  </a:lnTo>
                  <a:lnTo>
                    <a:pt x="113453" y="154668"/>
                  </a:lnTo>
                  <a:lnTo>
                    <a:pt x="116803" y="118487"/>
                  </a:lnTo>
                  <a:lnTo>
                    <a:pt x="104972" y="63523"/>
                  </a:lnTo>
                  <a:lnTo>
                    <a:pt x="79843" y="16814"/>
                  </a:lnTo>
                  <a:lnTo>
                    <a:pt x="672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70073" y="1126549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63171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43772" y="1158134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96456" y="1313868"/>
              <a:ext cx="126298" cy="170651"/>
            </a:xfrm>
            <a:custGeom>
              <a:avLst/>
              <a:gdLst/>
              <a:ahLst/>
              <a:cxnLst/>
              <a:rect l="0" t="0" r="0" b="0"/>
              <a:pathLst>
                <a:path w="126298" h="170651">
                  <a:moveTo>
                    <a:pt x="0" y="65365"/>
                  </a:moveTo>
                  <a:lnTo>
                    <a:pt x="27556" y="72600"/>
                  </a:lnTo>
                  <a:lnTo>
                    <a:pt x="80659" y="72123"/>
                  </a:lnTo>
                  <a:lnTo>
                    <a:pt x="92377" y="69870"/>
                  </a:lnTo>
                  <a:lnTo>
                    <a:pt x="111636" y="58009"/>
                  </a:lnTo>
                  <a:lnTo>
                    <a:pt x="120048" y="49932"/>
                  </a:lnTo>
                  <a:lnTo>
                    <a:pt x="124485" y="41038"/>
                  </a:lnTo>
                  <a:lnTo>
                    <a:pt x="126297" y="21798"/>
                  </a:lnTo>
                  <a:lnTo>
                    <a:pt x="122802" y="14093"/>
                  </a:lnTo>
                  <a:lnTo>
                    <a:pt x="109561" y="2413"/>
                  </a:lnTo>
                  <a:lnTo>
                    <a:pt x="101116" y="0"/>
                  </a:lnTo>
                  <a:lnTo>
                    <a:pt x="82375" y="439"/>
                  </a:lnTo>
                  <a:lnTo>
                    <a:pt x="52094" y="12852"/>
                  </a:lnTo>
                  <a:lnTo>
                    <a:pt x="37581" y="27988"/>
                  </a:lnTo>
                  <a:lnTo>
                    <a:pt x="18731" y="66300"/>
                  </a:lnTo>
                  <a:lnTo>
                    <a:pt x="17293" y="86838"/>
                  </a:lnTo>
                  <a:lnTo>
                    <a:pt x="25903" y="134207"/>
                  </a:lnTo>
                  <a:lnTo>
                    <a:pt x="38418" y="154843"/>
                  </a:lnTo>
                  <a:lnTo>
                    <a:pt x="46669" y="163621"/>
                  </a:lnTo>
                  <a:lnTo>
                    <a:pt x="55679" y="168304"/>
                  </a:lnTo>
                  <a:lnTo>
                    <a:pt x="105285" y="170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56763" y="1318799"/>
              <a:ext cx="187134" cy="176811"/>
            </a:xfrm>
            <a:custGeom>
              <a:avLst/>
              <a:gdLst/>
              <a:ahLst/>
              <a:cxnLst/>
              <a:rect l="0" t="0" r="0" b="0"/>
              <a:pathLst>
                <a:path w="187134" h="176811">
                  <a:moveTo>
                    <a:pt x="71320" y="113076"/>
                  </a:moveTo>
                  <a:lnTo>
                    <a:pt x="82498" y="96309"/>
                  </a:lnTo>
                  <a:lnTo>
                    <a:pt x="89450" y="63524"/>
                  </a:lnTo>
                  <a:lnTo>
                    <a:pt x="84837" y="40750"/>
                  </a:lnTo>
                  <a:lnTo>
                    <a:pt x="69086" y="11318"/>
                  </a:lnTo>
                  <a:lnTo>
                    <a:pt x="62812" y="3123"/>
                  </a:lnTo>
                  <a:lnTo>
                    <a:pt x="55119" y="0"/>
                  </a:lnTo>
                  <a:lnTo>
                    <a:pt x="46481" y="257"/>
                  </a:lnTo>
                  <a:lnTo>
                    <a:pt x="37213" y="2769"/>
                  </a:lnTo>
                  <a:lnTo>
                    <a:pt x="29864" y="7952"/>
                  </a:lnTo>
                  <a:lnTo>
                    <a:pt x="18580" y="23071"/>
                  </a:lnTo>
                  <a:lnTo>
                    <a:pt x="5650" y="51313"/>
                  </a:lnTo>
                  <a:lnTo>
                    <a:pt x="0" y="87497"/>
                  </a:lnTo>
                  <a:lnTo>
                    <a:pt x="3915" y="122265"/>
                  </a:lnTo>
                  <a:lnTo>
                    <a:pt x="12506" y="140947"/>
                  </a:lnTo>
                  <a:lnTo>
                    <a:pt x="37085" y="172004"/>
                  </a:lnTo>
                  <a:lnTo>
                    <a:pt x="44987" y="175758"/>
                  </a:lnTo>
                  <a:lnTo>
                    <a:pt x="63126" y="176810"/>
                  </a:lnTo>
                  <a:lnTo>
                    <a:pt x="71706" y="173113"/>
                  </a:lnTo>
                  <a:lnTo>
                    <a:pt x="87479" y="159646"/>
                  </a:lnTo>
                  <a:lnTo>
                    <a:pt x="103924" y="132334"/>
                  </a:lnTo>
                  <a:lnTo>
                    <a:pt x="110616" y="96425"/>
                  </a:lnTo>
                  <a:lnTo>
                    <a:pt x="113895" y="91447"/>
                  </a:lnTo>
                  <a:lnTo>
                    <a:pt x="118420" y="91638"/>
                  </a:lnTo>
                  <a:lnTo>
                    <a:pt x="123777" y="95274"/>
                  </a:lnTo>
                  <a:lnTo>
                    <a:pt x="132849" y="108674"/>
                  </a:lnTo>
                  <a:lnTo>
                    <a:pt x="143119" y="125158"/>
                  </a:lnTo>
                  <a:lnTo>
                    <a:pt x="166293" y="145252"/>
                  </a:lnTo>
                  <a:lnTo>
                    <a:pt x="187133" y="155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36210" y="1324621"/>
              <a:ext cx="165614" cy="178006"/>
            </a:xfrm>
            <a:custGeom>
              <a:avLst/>
              <a:gdLst/>
              <a:ahLst/>
              <a:cxnLst/>
              <a:rect l="0" t="0" r="0" b="0"/>
              <a:pathLst>
                <a:path w="165614" h="178006">
                  <a:moveTo>
                    <a:pt x="102443" y="33555"/>
                  </a:moveTo>
                  <a:lnTo>
                    <a:pt x="96853" y="16787"/>
                  </a:lnTo>
                  <a:lnTo>
                    <a:pt x="84750" y="5435"/>
                  </a:lnTo>
                  <a:lnTo>
                    <a:pt x="76610" y="770"/>
                  </a:lnTo>
                  <a:lnTo>
                    <a:pt x="67673" y="0"/>
                  </a:lnTo>
                  <a:lnTo>
                    <a:pt x="48385" y="5383"/>
                  </a:lnTo>
                  <a:lnTo>
                    <a:pt x="23384" y="21568"/>
                  </a:lnTo>
                  <a:lnTo>
                    <a:pt x="11544" y="37586"/>
                  </a:lnTo>
                  <a:lnTo>
                    <a:pt x="3551" y="58743"/>
                  </a:lnTo>
                  <a:lnTo>
                    <a:pt x="0" y="87643"/>
                  </a:lnTo>
                  <a:lnTo>
                    <a:pt x="4661" y="113746"/>
                  </a:lnTo>
                  <a:lnTo>
                    <a:pt x="20437" y="145053"/>
                  </a:lnTo>
                  <a:lnTo>
                    <a:pt x="34411" y="160318"/>
                  </a:lnTo>
                  <a:lnTo>
                    <a:pt x="52319" y="171002"/>
                  </a:lnTo>
                  <a:lnTo>
                    <a:pt x="93310" y="178005"/>
                  </a:lnTo>
                  <a:lnTo>
                    <a:pt x="116321" y="173404"/>
                  </a:lnTo>
                  <a:lnTo>
                    <a:pt x="142430" y="157660"/>
                  </a:lnTo>
                  <a:lnTo>
                    <a:pt x="165613" y="138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01823" y="1147606"/>
              <a:ext cx="157929" cy="356649"/>
            </a:xfrm>
            <a:custGeom>
              <a:avLst/>
              <a:gdLst/>
              <a:ahLst/>
              <a:cxnLst/>
              <a:rect l="0" t="0" r="0" b="0"/>
              <a:pathLst>
                <a:path w="157929" h="356649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21331" y="169328"/>
                  </a:lnTo>
                  <a:lnTo>
                    <a:pt x="28548" y="231885"/>
                  </a:lnTo>
                  <a:lnTo>
                    <a:pt x="33805" y="288635"/>
                  </a:lnTo>
                  <a:lnTo>
                    <a:pt x="40474" y="349732"/>
                  </a:lnTo>
                  <a:lnTo>
                    <a:pt x="39851" y="355987"/>
                  </a:lnTo>
                  <a:lnTo>
                    <a:pt x="38266" y="356648"/>
                  </a:lnTo>
                  <a:lnTo>
                    <a:pt x="36039" y="353579"/>
                  </a:lnTo>
                  <a:lnTo>
                    <a:pt x="25230" y="315031"/>
                  </a:lnTo>
                  <a:lnTo>
                    <a:pt x="25001" y="262356"/>
                  </a:lnTo>
                  <a:lnTo>
                    <a:pt x="30999" y="235926"/>
                  </a:lnTo>
                  <a:lnTo>
                    <a:pt x="41464" y="212480"/>
                  </a:lnTo>
                  <a:lnTo>
                    <a:pt x="48700" y="205994"/>
                  </a:lnTo>
                  <a:lnTo>
                    <a:pt x="57033" y="202840"/>
                  </a:lnTo>
                  <a:lnTo>
                    <a:pt x="66098" y="201907"/>
                  </a:lnTo>
                  <a:lnTo>
                    <a:pt x="74481" y="204795"/>
                  </a:lnTo>
                  <a:lnTo>
                    <a:pt x="111946" y="238578"/>
                  </a:lnTo>
                  <a:lnTo>
                    <a:pt x="131904" y="275114"/>
                  </a:lnTo>
                  <a:lnTo>
                    <a:pt x="143458" y="302224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163911" y="1368704"/>
              <a:ext cx="146276" cy="163284"/>
            </a:xfrm>
            <a:custGeom>
              <a:avLst/>
              <a:gdLst/>
              <a:ahLst/>
              <a:cxnLst/>
              <a:rect l="0" t="0" r="0" b="0"/>
              <a:pathLst>
                <a:path w="146276" h="163284">
                  <a:moveTo>
                    <a:pt x="111695" y="10529"/>
                  </a:moveTo>
                  <a:lnTo>
                    <a:pt x="94927" y="4940"/>
                  </a:lnTo>
                  <a:lnTo>
                    <a:pt x="74217" y="8435"/>
                  </a:lnTo>
                  <a:lnTo>
                    <a:pt x="42489" y="23556"/>
                  </a:lnTo>
                  <a:lnTo>
                    <a:pt x="10807" y="49627"/>
                  </a:lnTo>
                  <a:lnTo>
                    <a:pt x="2515" y="69630"/>
                  </a:lnTo>
                  <a:lnTo>
                    <a:pt x="0" y="95287"/>
                  </a:lnTo>
                  <a:lnTo>
                    <a:pt x="2781" y="126188"/>
                  </a:lnTo>
                  <a:lnTo>
                    <a:pt x="7500" y="137938"/>
                  </a:lnTo>
                  <a:lnTo>
                    <a:pt x="22102" y="154113"/>
                  </a:lnTo>
                  <a:lnTo>
                    <a:pt x="46530" y="162081"/>
                  </a:lnTo>
                  <a:lnTo>
                    <a:pt x="74544" y="163283"/>
                  </a:lnTo>
                  <a:lnTo>
                    <a:pt x="98693" y="156019"/>
                  </a:lnTo>
                  <a:lnTo>
                    <a:pt x="118005" y="141871"/>
                  </a:lnTo>
                  <a:lnTo>
                    <a:pt x="133216" y="122716"/>
                  </a:lnTo>
                  <a:lnTo>
                    <a:pt x="143877" y="98604"/>
                  </a:lnTo>
                  <a:lnTo>
                    <a:pt x="146275" y="75410"/>
                  </a:lnTo>
                  <a:lnTo>
                    <a:pt x="142272" y="53403"/>
                  </a:lnTo>
                  <a:lnTo>
                    <a:pt x="132694" y="31924"/>
                  </a:lnTo>
                  <a:lnTo>
                    <a:pt x="117518" y="16918"/>
                  </a:lnTo>
                  <a:lnTo>
                    <a:pt x="95483" y="5013"/>
                  </a:lnTo>
                  <a:lnTo>
                    <a:pt x="801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59834" y="1210777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8645" y="158736"/>
                  </a:lnTo>
                  <a:lnTo>
                    <a:pt x="27231" y="205870"/>
                  </a:lnTo>
                  <a:lnTo>
                    <a:pt x="33845" y="267960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254549" y="1327241"/>
              <a:ext cx="221099" cy="9879"/>
            </a:xfrm>
            <a:custGeom>
              <a:avLst/>
              <a:gdLst/>
              <a:ahLst/>
              <a:cxnLst/>
              <a:rect l="0" t="0" r="0" b="0"/>
              <a:pathLst>
                <a:path w="221099" h="9879">
                  <a:moveTo>
                    <a:pt x="221098" y="9878"/>
                  </a:moveTo>
                  <a:lnTo>
                    <a:pt x="193542" y="2642"/>
                  </a:lnTo>
                  <a:lnTo>
                    <a:pt x="137320" y="0"/>
                  </a:lnTo>
                  <a:lnTo>
                    <a:pt x="73975" y="6670"/>
                  </a:lnTo>
                  <a:lnTo>
                    <a:pt x="26658" y="9244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480111" y="1168663"/>
              <a:ext cx="290336" cy="368695"/>
            </a:xfrm>
            <a:custGeom>
              <a:avLst/>
              <a:gdLst/>
              <a:ahLst/>
              <a:cxnLst/>
              <a:rect l="0" t="0" r="0" b="0"/>
              <a:pathLst>
                <a:path w="290336" h="368695">
                  <a:moveTo>
                    <a:pt x="6065" y="0"/>
                  </a:moveTo>
                  <a:lnTo>
                    <a:pt x="0" y="32452"/>
                  </a:lnTo>
                  <a:lnTo>
                    <a:pt x="7640" y="83229"/>
                  </a:lnTo>
                  <a:lnTo>
                    <a:pt x="13941" y="139694"/>
                  </a:lnTo>
                  <a:lnTo>
                    <a:pt x="15807" y="197758"/>
                  </a:lnTo>
                  <a:lnTo>
                    <a:pt x="16360" y="248888"/>
                  </a:lnTo>
                  <a:lnTo>
                    <a:pt x="22629" y="305780"/>
                  </a:lnTo>
                  <a:lnTo>
                    <a:pt x="20056" y="296949"/>
                  </a:lnTo>
                  <a:lnTo>
                    <a:pt x="25683" y="254322"/>
                  </a:lnTo>
                  <a:lnTo>
                    <a:pt x="35924" y="222753"/>
                  </a:lnTo>
                  <a:lnTo>
                    <a:pt x="47022" y="205846"/>
                  </a:lnTo>
                  <a:lnTo>
                    <a:pt x="54427" y="202741"/>
                  </a:lnTo>
                  <a:lnTo>
                    <a:pt x="62873" y="203011"/>
                  </a:lnTo>
                  <a:lnTo>
                    <a:pt x="72012" y="205531"/>
                  </a:lnTo>
                  <a:lnTo>
                    <a:pt x="79276" y="210720"/>
                  </a:lnTo>
                  <a:lnTo>
                    <a:pt x="114417" y="264150"/>
                  </a:lnTo>
                  <a:lnTo>
                    <a:pt x="126557" y="296245"/>
                  </a:lnTo>
                  <a:lnTo>
                    <a:pt x="137225" y="356542"/>
                  </a:lnTo>
                  <a:lnTo>
                    <a:pt x="137959" y="360527"/>
                  </a:lnTo>
                  <a:lnTo>
                    <a:pt x="137278" y="359674"/>
                  </a:lnTo>
                  <a:lnTo>
                    <a:pt x="135654" y="355596"/>
                  </a:lnTo>
                  <a:lnTo>
                    <a:pt x="138958" y="327500"/>
                  </a:lnTo>
                  <a:lnTo>
                    <a:pt x="147407" y="308942"/>
                  </a:lnTo>
                  <a:lnTo>
                    <a:pt x="152935" y="300718"/>
                  </a:lnTo>
                  <a:lnTo>
                    <a:pt x="171557" y="288460"/>
                  </a:lnTo>
                  <a:lnTo>
                    <a:pt x="226774" y="266104"/>
                  </a:lnTo>
                  <a:lnTo>
                    <a:pt x="248047" y="254359"/>
                  </a:lnTo>
                  <a:lnTo>
                    <a:pt x="262961" y="238220"/>
                  </a:lnTo>
                  <a:lnTo>
                    <a:pt x="268576" y="229004"/>
                  </a:lnTo>
                  <a:lnTo>
                    <a:pt x="271695" y="209404"/>
                  </a:lnTo>
                  <a:lnTo>
                    <a:pt x="270889" y="199264"/>
                  </a:lnTo>
                  <a:lnTo>
                    <a:pt x="266842" y="191334"/>
                  </a:lnTo>
                  <a:lnTo>
                    <a:pt x="252987" y="179404"/>
                  </a:lnTo>
                  <a:lnTo>
                    <a:pt x="244379" y="176924"/>
                  </a:lnTo>
                  <a:lnTo>
                    <a:pt x="225457" y="177289"/>
                  </a:lnTo>
                  <a:lnTo>
                    <a:pt x="208467" y="184470"/>
                  </a:lnTo>
                  <a:lnTo>
                    <a:pt x="178497" y="208144"/>
                  </a:lnTo>
                  <a:lnTo>
                    <a:pt x="162701" y="234028"/>
                  </a:lnTo>
                  <a:lnTo>
                    <a:pt x="160689" y="256870"/>
                  </a:lnTo>
                  <a:lnTo>
                    <a:pt x="168929" y="304073"/>
                  </a:lnTo>
                  <a:lnTo>
                    <a:pt x="189632" y="336541"/>
                  </a:lnTo>
                  <a:lnTo>
                    <a:pt x="223581" y="362798"/>
                  </a:lnTo>
                  <a:lnTo>
                    <a:pt x="246628" y="368694"/>
                  </a:lnTo>
                  <a:lnTo>
                    <a:pt x="29033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791503" y="1323770"/>
              <a:ext cx="105286" cy="225198"/>
            </a:xfrm>
            <a:custGeom>
              <a:avLst/>
              <a:gdLst/>
              <a:ahLst/>
              <a:cxnLst/>
              <a:rect l="0" t="0" r="0" b="0"/>
              <a:pathLst>
                <a:path w="105286" h="225198">
                  <a:moveTo>
                    <a:pt x="0" y="118634"/>
                  </a:moveTo>
                  <a:lnTo>
                    <a:pt x="17958" y="172509"/>
                  </a:lnTo>
                  <a:lnTo>
                    <a:pt x="40738" y="224081"/>
                  </a:lnTo>
                  <a:lnTo>
                    <a:pt x="43536" y="225197"/>
                  </a:lnTo>
                  <a:lnTo>
                    <a:pt x="43526" y="210839"/>
                  </a:lnTo>
                  <a:lnTo>
                    <a:pt x="27727" y="148959"/>
                  </a:lnTo>
                  <a:lnTo>
                    <a:pt x="8336" y="93818"/>
                  </a:lnTo>
                  <a:lnTo>
                    <a:pt x="2469" y="51879"/>
                  </a:lnTo>
                  <a:lnTo>
                    <a:pt x="7336" y="30084"/>
                  </a:lnTo>
                  <a:lnTo>
                    <a:pt x="11910" y="20996"/>
                  </a:lnTo>
                  <a:lnTo>
                    <a:pt x="26350" y="7779"/>
                  </a:lnTo>
                  <a:lnTo>
                    <a:pt x="35114" y="2616"/>
                  </a:lnTo>
                  <a:lnTo>
                    <a:pt x="54210" y="0"/>
                  </a:lnTo>
                  <a:lnTo>
                    <a:pt x="81572" y="5104"/>
                  </a:lnTo>
                  <a:lnTo>
                    <a:pt x="105285" y="13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928373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342188" y="2253098"/>
            <a:ext cx="637170" cy="362327"/>
            <a:chOff x="1342188" y="2253098"/>
            <a:chExt cx="637170" cy="362327"/>
          </a:xfrm>
        </p:grpSpPr>
        <p:sp>
          <p:nvSpPr>
            <p:cNvPr id="112" name="Freeform 111"/>
            <p:cNvSpPr/>
            <p:nvPr/>
          </p:nvSpPr>
          <p:spPr>
            <a:xfrm>
              <a:off x="1342188" y="2284683"/>
              <a:ext cx="226559" cy="330742"/>
            </a:xfrm>
            <a:custGeom>
              <a:avLst/>
              <a:gdLst/>
              <a:ahLst/>
              <a:cxnLst/>
              <a:rect l="0" t="0" r="0" b="0"/>
              <a:pathLst>
                <a:path w="226559" h="330742">
                  <a:moveTo>
                    <a:pt x="26516" y="0"/>
                  </a:moveTo>
                  <a:lnTo>
                    <a:pt x="17451" y="58617"/>
                  </a:lnTo>
                  <a:lnTo>
                    <a:pt x="16277" y="113961"/>
                  </a:lnTo>
                  <a:lnTo>
                    <a:pt x="12925" y="176886"/>
                  </a:lnTo>
                  <a:lnTo>
                    <a:pt x="6934" y="234722"/>
                  </a:lnTo>
                  <a:lnTo>
                    <a:pt x="4581" y="290037"/>
                  </a:lnTo>
                  <a:lnTo>
                    <a:pt x="0" y="313739"/>
                  </a:lnTo>
                  <a:lnTo>
                    <a:pt x="2989" y="321464"/>
                  </a:lnTo>
                  <a:lnTo>
                    <a:pt x="9662" y="326614"/>
                  </a:lnTo>
                  <a:lnTo>
                    <a:pt x="18789" y="330046"/>
                  </a:lnTo>
                  <a:lnTo>
                    <a:pt x="38290" y="330741"/>
                  </a:lnTo>
                  <a:lnTo>
                    <a:pt x="98257" y="318552"/>
                  </a:lnTo>
                  <a:lnTo>
                    <a:pt x="153165" y="308286"/>
                  </a:lnTo>
                  <a:lnTo>
                    <a:pt x="191944" y="306204"/>
                  </a:lnTo>
                  <a:lnTo>
                    <a:pt x="22655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10818" y="2411026"/>
              <a:ext cx="115815" cy="21057"/>
            </a:xfrm>
            <a:custGeom>
              <a:avLst/>
              <a:gdLst/>
              <a:ahLst/>
              <a:cxnLst/>
              <a:rect l="0" t="0" r="0" b="0"/>
              <a:pathLst>
                <a:path w="115815" h="21057">
                  <a:moveTo>
                    <a:pt x="115814" y="0"/>
                  </a:moveTo>
                  <a:lnTo>
                    <a:pt x="78336" y="8333"/>
                  </a:lnTo>
                  <a:lnTo>
                    <a:pt x="17175" y="186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421347" y="225309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663502" y="2421554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74513" y="43963"/>
                  </a:lnTo>
                  <a:lnTo>
                    <a:pt x="34858" y="998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716145" y="2442611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19128" y="63428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68829" y="23899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968829" y="24741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567676" y="2116227"/>
            <a:ext cx="2514705" cy="597315"/>
            <a:chOff x="2567676" y="2116227"/>
            <a:chExt cx="2514705" cy="597315"/>
          </a:xfrm>
        </p:grpSpPr>
        <p:sp>
          <p:nvSpPr>
            <p:cNvPr id="120" name="Freeform 119"/>
            <p:cNvSpPr/>
            <p:nvPr/>
          </p:nvSpPr>
          <p:spPr>
            <a:xfrm>
              <a:off x="2567676" y="2116227"/>
              <a:ext cx="315413" cy="597315"/>
            </a:xfrm>
            <a:custGeom>
              <a:avLst/>
              <a:gdLst/>
              <a:ahLst/>
              <a:cxnLst/>
              <a:rect l="0" t="0" r="0" b="0"/>
              <a:pathLst>
                <a:path w="315413" h="597315">
                  <a:moveTo>
                    <a:pt x="264489" y="0"/>
                  </a:moveTo>
                  <a:lnTo>
                    <a:pt x="253311" y="11179"/>
                  </a:lnTo>
                  <a:lnTo>
                    <a:pt x="235345" y="16667"/>
                  </a:lnTo>
                  <a:lnTo>
                    <a:pt x="178243" y="27715"/>
                  </a:lnTo>
                  <a:lnTo>
                    <a:pt x="121544" y="33941"/>
                  </a:lnTo>
                  <a:lnTo>
                    <a:pt x="64678" y="40500"/>
                  </a:lnTo>
                  <a:lnTo>
                    <a:pt x="25522" y="36047"/>
                  </a:lnTo>
                  <a:lnTo>
                    <a:pt x="16270" y="38069"/>
                  </a:lnTo>
                  <a:lnTo>
                    <a:pt x="8933" y="42927"/>
                  </a:lnTo>
                  <a:lnTo>
                    <a:pt x="2871" y="49675"/>
                  </a:lnTo>
                  <a:lnTo>
                    <a:pt x="0" y="58853"/>
                  </a:lnTo>
                  <a:lnTo>
                    <a:pt x="878" y="120603"/>
                  </a:lnTo>
                  <a:lnTo>
                    <a:pt x="9604" y="169662"/>
                  </a:lnTo>
                  <a:lnTo>
                    <a:pt x="15896" y="200188"/>
                  </a:lnTo>
                  <a:lnTo>
                    <a:pt x="21552" y="208328"/>
                  </a:lnTo>
                  <a:lnTo>
                    <a:pt x="28831" y="211415"/>
                  </a:lnTo>
                  <a:lnTo>
                    <a:pt x="37194" y="211134"/>
                  </a:lnTo>
                  <a:lnTo>
                    <a:pt x="52725" y="204582"/>
                  </a:lnTo>
                  <a:lnTo>
                    <a:pt x="87349" y="186901"/>
                  </a:lnTo>
                  <a:lnTo>
                    <a:pt x="107381" y="185623"/>
                  </a:lnTo>
                  <a:lnTo>
                    <a:pt x="148838" y="194334"/>
                  </a:lnTo>
                  <a:lnTo>
                    <a:pt x="211861" y="228849"/>
                  </a:lnTo>
                  <a:lnTo>
                    <a:pt x="246728" y="258678"/>
                  </a:lnTo>
                  <a:lnTo>
                    <a:pt x="273655" y="294105"/>
                  </a:lnTo>
                  <a:lnTo>
                    <a:pt x="297539" y="347997"/>
                  </a:lnTo>
                  <a:lnTo>
                    <a:pt x="308424" y="375764"/>
                  </a:lnTo>
                  <a:lnTo>
                    <a:pt x="315412" y="431718"/>
                  </a:lnTo>
                  <a:lnTo>
                    <a:pt x="311203" y="487831"/>
                  </a:lnTo>
                  <a:lnTo>
                    <a:pt x="299289" y="512782"/>
                  </a:lnTo>
                  <a:lnTo>
                    <a:pt x="263045" y="557396"/>
                  </a:lnTo>
                  <a:lnTo>
                    <a:pt x="239671" y="572555"/>
                  </a:lnTo>
                  <a:lnTo>
                    <a:pt x="186537" y="591819"/>
                  </a:lnTo>
                  <a:lnTo>
                    <a:pt x="130982" y="597314"/>
                  </a:lnTo>
                  <a:lnTo>
                    <a:pt x="78067" y="588348"/>
                  </a:lnTo>
                  <a:lnTo>
                    <a:pt x="22334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05906" y="2347854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123353" y="17981"/>
                  </a:lnTo>
                  <a:lnTo>
                    <a:pt x="73730" y="76331"/>
                  </a:lnTo>
                  <a:lnTo>
                    <a:pt x="58506" y="9358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05906" y="2316269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0" y="0"/>
                  </a:moveTo>
                  <a:lnTo>
                    <a:pt x="16811" y="19151"/>
                  </a:lnTo>
                  <a:lnTo>
                    <a:pt x="55088" y="73217"/>
                  </a:lnTo>
                  <a:lnTo>
                    <a:pt x="94155" y="129398"/>
                  </a:lnTo>
                  <a:lnTo>
                    <a:pt x="129773" y="186189"/>
                  </a:lnTo>
                  <a:lnTo>
                    <a:pt x="1579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588156" y="2140277"/>
              <a:ext cx="370560" cy="485056"/>
            </a:xfrm>
            <a:custGeom>
              <a:avLst/>
              <a:gdLst/>
              <a:ahLst/>
              <a:cxnLst/>
              <a:rect l="0" t="0" r="0" b="0"/>
              <a:pathLst>
                <a:path w="370560" h="485056">
                  <a:moveTo>
                    <a:pt x="54704" y="7536"/>
                  </a:moveTo>
                  <a:lnTo>
                    <a:pt x="30985" y="66153"/>
                  </a:lnTo>
                  <a:lnTo>
                    <a:pt x="15097" y="110752"/>
                  </a:lnTo>
                  <a:lnTo>
                    <a:pt x="3565" y="127889"/>
                  </a:lnTo>
                  <a:lnTo>
                    <a:pt x="724" y="128715"/>
                  </a:lnTo>
                  <a:lnTo>
                    <a:pt x="0" y="124587"/>
                  </a:lnTo>
                  <a:lnTo>
                    <a:pt x="7243" y="89929"/>
                  </a:lnTo>
                  <a:lnTo>
                    <a:pt x="28345" y="43222"/>
                  </a:lnTo>
                  <a:lnTo>
                    <a:pt x="41429" y="24956"/>
                  </a:lnTo>
                  <a:lnTo>
                    <a:pt x="58162" y="12159"/>
                  </a:lnTo>
                  <a:lnTo>
                    <a:pt x="78468" y="3741"/>
                  </a:lnTo>
                  <a:lnTo>
                    <a:pt x="103090" y="0"/>
                  </a:lnTo>
                  <a:lnTo>
                    <a:pt x="126512" y="4577"/>
                  </a:lnTo>
                  <a:lnTo>
                    <a:pt x="170144" y="26579"/>
                  </a:lnTo>
                  <a:lnTo>
                    <a:pt x="196403" y="52173"/>
                  </a:lnTo>
                  <a:lnTo>
                    <a:pt x="217831" y="100668"/>
                  </a:lnTo>
                  <a:lnTo>
                    <a:pt x="230209" y="158427"/>
                  </a:lnTo>
                  <a:lnTo>
                    <a:pt x="232657" y="208612"/>
                  </a:lnTo>
                  <a:lnTo>
                    <a:pt x="233382" y="257407"/>
                  </a:lnTo>
                  <a:lnTo>
                    <a:pt x="228038" y="310227"/>
                  </a:lnTo>
                  <a:lnTo>
                    <a:pt x="212350" y="373491"/>
                  </a:lnTo>
                  <a:lnTo>
                    <a:pt x="192948" y="417645"/>
                  </a:lnTo>
                  <a:lnTo>
                    <a:pt x="167805" y="449584"/>
                  </a:lnTo>
                  <a:lnTo>
                    <a:pt x="138128" y="470096"/>
                  </a:lnTo>
                  <a:lnTo>
                    <a:pt x="107108" y="483582"/>
                  </a:lnTo>
                  <a:lnTo>
                    <a:pt x="86184" y="485055"/>
                  </a:lnTo>
                  <a:lnTo>
                    <a:pt x="75690" y="483809"/>
                  </a:lnTo>
                  <a:lnTo>
                    <a:pt x="57792" y="473067"/>
                  </a:lnTo>
                  <a:lnTo>
                    <a:pt x="43208" y="455424"/>
                  </a:lnTo>
                  <a:lnTo>
                    <a:pt x="32827" y="431985"/>
                  </a:lnTo>
                  <a:lnTo>
                    <a:pt x="30553" y="409090"/>
                  </a:lnTo>
                  <a:lnTo>
                    <a:pt x="34612" y="388386"/>
                  </a:lnTo>
                  <a:lnTo>
                    <a:pt x="44214" y="371385"/>
                  </a:lnTo>
                  <a:lnTo>
                    <a:pt x="59400" y="359149"/>
                  </a:lnTo>
                  <a:lnTo>
                    <a:pt x="79018" y="350982"/>
                  </a:lnTo>
                  <a:lnTo>
                    <a:pt x="117540" y="347554"/>
                  </a:lnTo>
                  <a:lnTo>
                    <a:pt x="176127" y="356283"/>
                  </a:lnTo>
                  <a:lnTo>
                    <a:pt x="233040" y="372696"/>
                  </a:lnTo>
                  <a:lnTo>
                    <a:pt x="286245" y="390094"/>
                  </a:lnTo>
                  <a:lnTo>
                    <a:pt x="334494" y="401774"/>
                  </a:lnTo>
                  <a:lnTo>
                    <a:pt x="370559" y="397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37699" y="228468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1192" y="0"/>
                  </a:lnTo>
                  <a:lnTo>
                    <a:pt x="61802" y="0"/>
                  </a:lnTo>
                  <a:lnTo>
                    <a:pt x="2260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69285" y="2358383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30054" y="2195"/>
                  </a:lnTo>
                  <a:lnTo>
                    <a:pt x="82208" y="650"/>
                  </a:lnTo>
                  <a:lnTo>
                    <a:pt x="37226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48744" y="2158342"/>
              <a:ext cx="31153" cy="410612"/>
            </a:xfrm>
            <a:custGeom>
              <a:avLst/>
              <a:gdLst/>
              <a:ahLst/>
              <a:cxnLst/>
              <a:rect l="0" t="0" r="0" b="0"/>
              <a:pathLst>
                <a:path w="31153" h="410612">
                  <a:moveTo>
                    <a:pt x="10095" y="0"/>
                  </a:moveTo>
                  <a:lnTo>
                    <a:pt x="1762" y="57264"/>
                  </a:lnTo>
                  <a:lnTo>
                    <a:pt x="0" y="118156"/>
                  </a:lnTo>
                  <a:lnTo>
                    <a:pt x="8058" y="170348"/>
                  </a:lnTo>
                  <a:lnTo>
                    <a:pt x="16380" y="224778"/>
                  </a:lnTo>
                  <a:lnTo>
                    <a:pt x="20536" y="281850"/>
                  </a:lnTo>
                  <a:lnTo>
                    <a:pt x="28708" y="337473"/>
                  </a:lnTo>
                  <a:lnTo>
                    <a:pt x="30428" y="376073"/>
                  </a:lnTo>
                  <a:lnTo>
                    <a:pt x="3115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690390" y="2192247"/>
              <a:ext cx="391991" cy="415916"/>
            </a:xfrm>
            <a:custGeom>
              <a:avLst/>
              <a:gdLst/>
              <a:ahLst/>
              <a:cxnLst/>
              <a:rect l="0" t="0" r="0" b="0"/>
              <a:pathLst>
                <a:path w="391991" h="415916">
                  <a:moveTo>
                    <a:pt x="152719" y="18737"/>
                  </a:moveTo>
                  <a:lnTo>
                    <a:pt x="135951" y="7559"/>
                  </a:lnTo>
                  <a:lnTo>
                    <a:pt x="118360" y="5190"/>
                  </a:lnTo>
                  <a:lnTo>
                    <a:pt x="108756" y="6196"/>
                  </a:lnTo>
                  <a:lnTo>
                    <a:pt x="88726" y="16673"/>
                  </a:lnTo>
                  <a:lnTo>
                    <a:pt x="60838" y="42302"/>
                  </a:lnTo>
                  <a:lnTo>
                    <a:pt x="46372" y="63135"/>
                  </a:lnTo>
                  <a:lnTo>
                    <a:pt x="24434" y="114638"/>
                  </a:lnTo>
                  <a:lnTo>
                    <a:pt x="13815" y="142078"/>
                  </a:lnTo>
                  <a:lnTo>
                    <a:pt x="3878" y="194702"/>
                  </a:lnTo>
                  <a:lnTo>
                    <a:pt x="0" y="218607"/>
                  </a:lnTo>
                  <a:lnTo>
                    <a:pt x="7042" y="275200"/>
                  </a:lnTo>
                  <a:lnTo>
                    <a:pt x="19478" y="318944"/>
                  </a:lnTo>
                  <a:lnTo>
                    <a:pt x="41100" y="354132"/>
                  </a:lnTo>
                  <a:lnTo>
                    <a:pt x="74259" y="391874"/>
                  </a:lnTo>
                  <a:lnTo>
                    <a:pt x="107374" y="409016"/>
                  </a:lnTo>
                  <a:lnTo>
                    <a:pt x="152411" y="415915"/>
                  </a:lnTo>
                  <a:lnTo>
                    <a:pt x="211626" y="402605"/>
                  </a:lnTo>
                  <a:lnTo>
                    <a:pt x="253101" y="388799"/>
                  </a:lnTo>
                  <a:lnTo>
                    <a:pt x="310000" y="343940"/>
                  </a:lnTo>
                  <a:lnTo>
                    <a:pt x="368171" y="281846"/>
                  </a:lnTo>
                  <a:lnTo>
                    <a:pt x="385142" y="250333"/>
                  </a:lnTo>
                  <a:lnTo>
                    <a:pt x="391990" y="207591"/>
                  </a:lnTo>
                  <a:lnTo>
                    <a:pt x="385899" y="156387"/>
                  </a:lnTo>
                  <a:lnTo>
                    <a:pt x="370311" y="105545"/>
                  </a:lnTo>
                  <a:lnTo>
                    <a:pt x="337090" y="51832"/>
                  </a:lnTo>
                  <a:lnTo>
                    <a:pt x="309123" y="28413"/>
                  </a:lnTo>
                  <a:lnTo>
                    <a:pt x="257803" y="5511"/>
                  </a:lnTo>
                  <a:lnTo>
                    <a:pt x="220769" y="0"/>
                  </a:lnTo>
                  <a:lnTo>
                    <a:pt x="163890" y="6319"/>
                  </a:lnTo>
                  <a:lnTo>
                    <a:pt x="131662" y="82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968033" y="3320176"/>
            <a:ext cx="540813" cy="341298"/>
            <a:chOff x="968033" y="3320176"/>
            <a:chExt cx="540813" cy="341298"/>
          </a:xfrm>
        </p:grpSpPr>
        <p:sp>
          <p:nvSpPr>
            <p:cNvPr id="129" name="Freeform 128"/>
            <p:cNvSpPr/>
            <p:nvPr/>
          </p:nvSpPr>
          <p:spPr>
            <a:xfrm>
              <a:off x="968033" y="3320176"/>
              <a:ext cx="287983" cy="341298"/>
            </a:xfrm>
            <a:custGeom>
              <a:avLst/>
              <a:gdLst/>
              <a:ahLst/>
              <a:cxnLst/>
              <a:rect l="0" t="0" r="0" b="0"/>
              <a:pathLst>
                <a:path w="287983" h="341298">
                  <a:moveTo>
                    <a:pt x="190101" y="38414"/>
                  </a:moveTo>
                  <a:lnTo>
                    <a:pt x="155204" y="9106"/>
                  </a:lnTo>
                  <a:lnTo>
                    <a:pt x="132867" y="1991"/>
                  </a:lnTo>
                  <a:lnTo>
                    <a:pt x="108512" y="0"/>
                  </a:lnTo>
                  <a:lnTo>
                    <a:pt x="75070" y="6625"/>
                  </a:lnTo>
                  <a:lnTo>
                    <a:pt x="35448" y="29232"/>
                  </a:lnTo>
                  <a:lnTo>
                    <a:pt x="12087" y="52461"/>
                  </a:lnTo>
                  <a:lnTo>
                    <a:pt x="4745" y="61817"/>
                  </a:lnTo>
                  <a:lnTo>
                    <a:pt x="1019" y="71563"/>
                  </a:lnTo>
                  <a:lnTo>
                    <a:pt x="0" y="91752"/>
                  </a:lnTo>
                  <a:lnTo>
                    <a:pt x="6003" y="122848"/>
                  </a:lnTo>
                  <a:lnTo>
                    <a:pt x="11217" y="130968"/>
                  </a:lnTo>
                  <a:lnTo>
                    <a:pt x="26369" y="143111"/>
                  </a:lnTo>
                  <a:lnTo>
                    <a:pt x="60220" y="150934"/>
                  </a:lnTo>
                  <a:lnTo>
                    <a:pt x="113580" y="152407"/>
                  </a:lnTo>
                  <a:lnTo>
                    <a:pt x="169180" y="148885"/>
                  </a:lnTo>
                  <a:lnTo>
                    <a:pt x="194841" y="154193"/>
                  </a:lnTo>
                  <a:lnTo>
                    <a:pt x="243599" y="183224"/>
                  </a:lnTo>
                  <a:lnTo>
                    <a:pt x="268993" y="209222"/>
                  </a:lnTo>
                  <a:lnTo>
                    <a:pt x="285746" y="239153"/>
                  </a:lnTo>
                  <a:lnTo>
                    <a:pt x="287982" y="259822"/>
                  </a:lnTo>
                  <a:lnTo>
                    <a:pt x="283907" y="280708"/>
                  </a:lnTo>
                  <a:lnTo>
                    <a:pt x="274296" y="301688"/>
                  </a:lnTo>
                  <a:lnTo>
                    <a:pt x="259107" y="316472"/>
                  </a:lnTo>
                  <a:lnTo>
                    <a:pt x="220760" y="335495"/>
                  </a:lnTo>
                  <a:lnTo>
                    <a:pt x="184237" y="341297"/>
                  </a:lnTo>
                  <a:lnTo>
                    <a:pt x="126930" y="33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340397" y="3473338"/>
              <a:ext cx="168449" cy="130341"/>
            </a:xfrm>
            <a:custGeom>
              <a:avLst/>
              <a:gdLst/>
              <a:ahLst/>
              <a:cxnLst/>
              <a:rect l="0" t="0" r="0" b="0"/>
              <a:pathLst>
                <a:path w="168449" h="130341">
                  <a:moveTo>
                    <a:pt x="80950" y="1066"/>
                  </a:moveTo>
                  <a:lnTo>
                    <a:pt x="38258" y="15638"/>
                  </a:lnTo>
                  <a:lnTo>
                    <a:pt x="27922" y="21309"/>
                  </a:lnTo>
                  <a:lnTo>
                    <a:pt x="13318" y="36969"/>
                  </a:lnTo>
                  <a:lnTo>
                    <a:pt x="4098" y="56797"/>
                  </a:lnTo>
                  <a:lnTo>
                    <a:pt x="0" y="81207"/>
                  </a:lnTo>
                  <a:lnTo>
                    <a:pt x="4418" y="101415"/>
                  </a:lnTo>
                  <a:lnTo>
                    <a:pt x="8871" y="110079"/>
                  </a:lnTo>
                  <a:lnTo>
                    <a:pt x="23179" y="122826"/>
                  </a:lnTo>
                  <a:lnTo>
                    <a:pt x="31907" y="127863"/>
                  </a:lnTo>
                  <a:lnTo>
                    <a:pt x="54084" y="130340"/>
                  </a:lnTo>
                  <a:lnTo>
                    <a:pt x="100859" y="122397"/>
                  </a:lnTo>
                  <a:lnTo>
                    <a:pt x="127663" y="107336"/>
                  </a:lnTo>
                  <a:lnTo>
                    <a:pt x="150423" y="88055"/>
                  </a:lnTo>
                  <a:lnTo>
                    <a:pt x="166395" y="61935"/>
                  </a:lnTo>
                  <a:lnTo>
                    <a:pt x="168448" y="39037"/>
                  </a:lnTo>
                  <a:lnTo>
                    <a:pt x="167358" y="26380"/>
                  </a:lnTo>
                  <a:lnTo>
                    <a:pt x="163122" y="16772"/>
                  </a:lnTo>
                  <a:lnTo>
                    <a:pt x="149056" y="2977"/>
                  </a:lnTo>
                  <a:lnTo>
                    <a:pt x="140392" y="0"/>
                  </a:lnTo>
                  <a:lnTo>
                    <a:pt x="102007" y="1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2337326" y="3158549"/>
            <a:ext cx="6184220" cy="659199"/>
            <a:chOff x="2337326" y="3158549"/>
            <a:chExt cx="6184220" cy="659199"/>
          </a:xfrm>
        </p:grpSpPr>
        <p:sp>
          <p:nvSpPr>
            <p:cNvPr id="132" name="Freeform 131"/>
            <p:cNvSpPr/>
            <p:nvPr/>
          </p:nvSpPr>
          <p:spPr>
            <a:xfrm>
              <a:off x="2337326" y="3158549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9879" y="16768"/>
                  </a:lnTo>
                  <a:lnTo>
                    <a:pt x="1951" y="76751"/>
                  </a:lnTo>
                  <a:lnTo>
                    <a:pt x="386" y="139206"/>
                  </a:lnTo>
                  <a:lnTo>
                    <a:pt x="114" y="193325"/>
                  </a:lnTo>
                  <a:lnTo>
                    <a:pt x="3153" y="244454"/>
                  </a:lnTo>
                  <a:lnTo>
                    <a:pt x="8343" y="291190"/>
                  </a:lnTo>
                  <a:lnTo>
                    <a:pt x="9881" y="343251"/>
                  </a:lnTo>
                  <a:lnTo>
                    <a:pt x="4811" y="40276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74957" y="3190134"/>
              <a:ext cx="364400" cy="434322"/>
            </a:xfrm>
            <a:custGeom>
              <a:avLst/>
              <a:gdLst/>
              <a:ahLst/>
              <a:cxnLst/>
              <a:rect l="0" t="0" r="0" b="0"/>
              <a:pathLst>
                <a:path w="364400" h="434322">
                  <a:moveTo>
                    <a:pt x="167696" y="0"/>
                  </a:moveTo>
                  <a:lnTo>
                    <a:pt x="145339" y="0"/>
                  </a:lnTo>
                  <a:lnTo>
                    <a:pt x="128123" y="6240"/>
                  </a:lnTo>
                  <a:lnTo>
                    <a:pt x="98008" y="29309"/>
                  </a:lnTo>
                  <a:lnTo>
                    <a:pt x="62477" y="83120"/>
                  </a:lnTo>
                  <a:lnTo>
                    <a:pt x="34560" y="136725"/>
                  </a:lnTo>
                  <a:lnTo>
                    <a:pt x="12239" y="185195"/>
                  </a:lnTo>
                  <a:lnTo>
                    <a:pt x="3091" y="233467"/>
                  </a:lnTo>
                  <a:lnTo>
                    <a:pt x="0" y="296591"/>
                  </a:lnTo>
                  <a:lnTo>
                    <a:pt x="5054" y="339913"/>
                  </a:lnTo>
                  <a:lnTo>
                    <a:pt x="19550" y="376796"/>
                  </a:lnTo>
                  <a:lnTo>
                    <a:pt x="38663" y="404362"/>
                  </a:lnTo>
                  <a:lnTo>
                    <a:pt x="64733" y="421758"/>
                  </a:lnTo>
                  <a:lnTo>
                    <a:pt x="100273" y="434321"/>
                  </a:lnTo>
                  <a:lnTo>
                    <a:pt x="161440" y="433406"/>
                  </a:lnTo>
                  <a:lnTo>
                    <a:pt x="203147" y="429844"/>
                  </a:lnTo>
                  <a:lnTo>
                    <a:pt x="261775" y="403033"/>
                  </a:lnTo>
                  <a:lnTo>
                    <a:pt x="300505" y="371471"/>
                  </a:lnTo>
                  <a:lnTo>
                    <a:pt x="334057" y="315192"/>
                  </a:lnTo>
                  <a:lnTo>
                    <a:pt x="356470" y="254792"/>
                  </a:lnTo>
                  <a:lnTo>
                    <a:pt x="364399" y="218604"/>
                  </a:lnTo>
                  <a:lnTo>
                    <a:pt x="363628" y="181365"/>
                  </a:lnTo>
                  <a:lnTo>
                    <a:pt x="348478" y="118250"/>
                  </a:lnTo>
                  <a:lnTo>
                    <a:pt x="324592" y="69198"/>
                  </a:lnTo>
                  <a:lnTo>
                    <a:pt x="297343" y="36286"/>
                  </a:lnTo>
                  <a:lnTo>
                    <a:pt x="265251" y="19980"/>
                  </a:lnTo>
                  <a:lnTo>
                    <a:pt x="226107" y="13329"/>
                  </a:lnTo>
                  <a:lnTo>
                    <a:pt x="17822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16435" y="343229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19843" y="7236"/>
                  </a:lnTo>
                  <a:lnTo>
                    <a:pt x="6050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169077" y="32954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90134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95461" y="3242777"/>
              <a:ext cx="229700" cy="440768"/>
            </a:xfrm>
            <a:custGeom>
              <a:avLst/>
              <a:gdLst/>
              <a:ahLst/>
              <a:cxnLst/>
              <a:rect l="0" t="0" r="0" b="0"/>
              <a:pathLst>
                <a:path w="229700" h="440768">
                  <a:moveTo>
                    <a:pt x="200041" y="0"/>
                  </a:moveTo>
                  <a:lnTo>
                    <a:pt x="141424" y="0"/>
                  </a:lnTo>
                  <a:lnTo>
                    <a:pt x="87250" y="0"/>
                  </a:lnTo>
                  <a:lnTo>
                    <a:pt x="34609" y="3120"/>
                  </a:lnTo>
                  <a:lnTo>
                    <a:pt x="23073" y="5589"/>
                  </a:lnTo>
                  <a:lnTo>
                    <a:pt x="15382" y="11915"/>
                  </a:lnTo>
                  <a:lnTo>
                    <a:pt x="6836" y="31422"/>
                  </a:lnTo>
                  <a:lnTo>
                    <a:pt x="6158" y="52570"/>
                  </a:lnTo>
                  <a:lnTo>
                    <a:pt x="9953" y="113681"/>
                  </a:lnTo>
                  <a:lnTo>
                    <a:pt x="4864" y="177086"/>
                  </a:lnTo>
                  <a:lnTo>
                    <a:pt x="5582" y="182398"/>
                  </a:lnTo>
                  <a:lnTo>
                    <a:pt x="8401" y="183600"/>
                  </a:lnTo>
                  <a:lnTo>
                    <a:pt x="69868" y="161124"/>
                  </a:lnTo>
                  <a:lnTo>
                    <a:pt x="109739" y="158875"/>
                  </a:lnTo>
                  <a:lnTo>
                    <a:pt x="134170" y="164587"/>
                  </a:lnTo>
                  <a:lnTo>
                    <a:pt x="178451" y="187319"/>
                  </a:lnTo>
                  <a:lnTo>
                    <a:pt x="204822" y="213039"/>
                  </a:lnTo>
                  <a:lnTo>
                    <a:pt x="221865" y="248476"/>
                  </a:lnTo>
                  <a:lnTo>
                    <a:pt x="229699" y="302372"/>
                  </a:lnTo>
                  <a:lnTo>
                    <a:pt x="228716" y="342925"/>
                  </a:lnTo>
                  <a:lnTo>
                    <a:pt x="208609" y="388662"/>
                  </a:lnTo>
                  <a:lnTo>
                    <a:pt x="194490" y="409045"/>
                  </a:lnTo>
                  <a:lnTo>
                    <a:pt x="176517" y="425903"/>
                  </a:lnTo>
                  <a:lnTo>
                    <a:pt x="153711" y="434955"/>
                  </a:lnTo>
                  <a:lnTo>
                    <a:pt x="100943" y="440767"/>
                  </a:lnTo>
                  <a:lnTo>
                    <a:pt x="76449" y="435322"/>
                  </a:lnTo>
                  <a:lnTo>
                    <a:pt x="32129" y="41276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27129" y="340070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9078" y="0"/>
                  </a:lnTo>
                  <a:lnTo>
                    <a:pt x="290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16601" y="348493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9921" y="2195"/>
                  </a:lnTo>
                  <a:lnTo>
                    <a:pt x="52908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23899" y="3229155"/>
              <a:ext cx="324413" cy="480199"/>
            </a:xfrm>
            <a:custGeom>
              <a:avLst/>
              <a:gdLst/>
              <a:ahLst/>
              <a:cxnLst/>
              <a:rect l="0" t="0" r="0" b="0"/>
              <a:pathLst>
                <a:path w="324413" h="480199">
                  <a:moveTo>
                    <a:pt x="92785" y="24150"/>
                  </a:moveTo>
                  <a:lnTo>
                    <a:pt x="65273" y="87578"/>
                  </a:lnTo>
                  <a:lnTo>
                    <a:pt x="42532" y="150515"/>
                  </a:lnTo>
                  <a:lnTo>
                    <a:pt x="31066" y="171559"/>
                  </a:lnTo>
                  <a:lnTo>
                    <a:pt x="27072" y="173896"/>
                  </a:lnTo>
                  <a:lnTo>
                    <a:pt x="24410" y="170774"/>
                  </a:lnTo>
                  <a:lnTo>
                    <a:pt x="22635" y="164014"/>
                  </a:lnTo>
                  <a:lnTo>
                    <a:pt x="25726" y="137731"/>
                  </a:lnTo>
                  <a:lnTo>
                    <a:pt x="43674" y="87027"/>
                  </a:lnTo>
                  <a:lnTo>
                    <a:pt x="76872" y="35810"/>
                  </a:lnTo>
                  <a:lnTo>
                    <a:pt x="104837" y="12657"/>
                  </a:lnTo>
                  <a:lnTo>
                    <a:pt x="125048" y="2275"/>
                  </a:lnTo>
                  <a:lnTo>
                    <a:pt x="145728" y="0"/>
                  </a:lnTo>
                  <a:lnTo>
                    <a:pt x="165448" y="4058"/>
                  </a:lnTo>
                  <a:lnTo>
                    <a:pt x="182011" y="13661"/>
                  </a:lnTo>
                  <a:lnTo>
                    <a:pt x="204490" y="37810"/>
                  </a:lnTo>
                  <a:lnTo>
                    <a:pt x="220379" y="67192"/>
                  </a:lnTo>
                  <a:lnTo>
                    <a:pt x="228993" y="124203"/>
                  </a:lnTo>
                  <a:lnTo>
                    <a:pt x="234507" y="181737"/>
                  </a:lnTo>
                  <a:lnTo>
                    <a:pt x="230613" y="238163"/>
                  </a:lnTo>
                  <a:lnTo>
                    <a:pt x="218329" y="300078"/>
                  </a:lnTo>
                  <a:lnTo>
                    <a:pt x="200304" y="361133"/>
                  </a:lnTo>
                  <a:lnTo>
                    <a:pt x="176068" y="408173"/>
                  </a:lnTo>
                  <a:lnTo>
                    <a:pt x="140623" y="448071"/>
                  </a:lnTo>
                  <a:lnTo>
                    <a:pt x="102364" y="473612"/>
                  </a:lnTo>
                  <a:lnTo>
                    <a:pt x="92152" y="478209"/>
                  </a:lnTo>
                  <a:lnTo>
                    <a:pt x="68327" y="480198"/>
                  </a:lnTo>
                  <a:lnTo>
                    <a:pt x="43310" y="476013"/>
                  </a:lnTo>
                  <a:lnTo>
                    <a:pt x="20493" y="466354"/>
                  </a:lnTo>
                  <a:lnTo>
                    <a:pt x="13005" y="458163"/>
                  </a:lnTo>
                  <a:lnTo>
                    <a:pt x="4685" y="436583"/>
                  </a:lnTo>
                  <a:lnTo>
                    <a:pt x="0" y="398127"/>
                  </a:lnTo>
                  <a:lnTo>
                    <a:pt x="5144" y="377145"/>
                  </a:lnTo>
                  <a:lnTo>
                    <a:pt x="27510" y="344612"/>
                  </a:lnTo>
                  <a:lnTo>
                    <a:pt x="53167" y="328372"/>
                  </a:lnTo>
                  <a:lnTo>
                    <a:pt x="88585" y="321741"/>
                  </a:lnTo>
                  <a:lnTo>
                    <a:pt x="123126" y="325365"/>
                  </a:lnTo>
                  <a:lnTo>
                    <a:pt x="176849" y="351841"/>
                  </a:lnTo>
                  <a:lnTo>
                    <a:pt x="211669" y="368859"/>
                  </a:lnTo>
                  <a:lnTo>
                    <a:pt x="271957" y="387609"/>
                  </a:lnTo>
                  <a:lnTo>
                    <a:pt x="324412" y="392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22770" y="3418884"/>
              <a:ext cx="220464" cy="229169"/>
            </a:xfrm>
            <a:custGeom>
              <a:avLst/>
              <a:gdLst/>
              <a:ahLst/>
              <a:cxnLst/>
              <a:rect l="0" t="0" r="0" b="0"/>
              <a:pathLst>
                <a:path w="220464" h="229169">
                  <a:moveTo>
                    <a:pt x="146763" y="55520"/>
                  </a:moveTo>
                  <a:lnTo>
                    <a:pt x="131122" y="37539"/>
                  </a:lnTo>
                  <a:lnTo>
                    <a:pt x="123044" y="20622"/>
                  </a:lnTo>
                  <a:lnTo>
                    <a:pt x="109315" y="7644"/>
                  </a:lnTo>
                  <a:lnTo>
                    <a:pt x="100741" y="2546"/>
                  </a:lnTo>
                  <a:lnTo>
                    <a:pt x="81855" y="0"/>
                  </a:lnTo>
                  <a:lnTo>
                    <a:pt x="71906" y="959"/>
                  </a:lnTo>
                  <a:lnTo>
                    <a:pt x="54612" y="11384"/>
                  </a:lnTo>
                  <a:lnTo>
                    <a:pt x="40297" y="27715"/>
                  </a:lnTo>
                  <a:lnTo>
                    <a:pt x="13915" y="87437"/>
                  </a:lnTo>
                  <a:lnTo>
                    <a:pt x="2585" y="132404"/>
                  </a:lnTo>
                  <a:lnTo>
                    <a:pt x="0" y="186000"/>
                  </a:lnTo>
                  <a:lnTo>
                    <a:pt x="5886" y="207488"/>
                  </a:lnTo>
                  <a:lnTo>
                    <a:pt x="10731" y="216493"/>
                  </a:lnTo>
                  <a:lnTo>
                    <a:pt x="18641" y="222497"/>
                  </a:lnTo>
                  <a:lnTo>
                    <a:pt x="39907" y="229168"/>
                  </a:lnTo>
                  <a:lnTo>
                    <a:pt x="61837" y="225893"/>
                  </a:lnTo>
                  <a:lnTo>
                    <a:pt x="90794" y="210895"/>
                  </a:lnTo>
                  <a:lnTo>
                    <a:pt x="121540" y="184867"/>
                  </a:lnTo>
                  <a:lnTo>
                    <a:pt x="137470" y="158576"/>
                  </a:lnTo>
                  <a:lnTo>
                    <a:pt x="160602" y="97438"/>
                  </a:lnTo>
                  <a:lnTo>
                    <a:pt x="163008" y="95164"/>
                  </a:lnTo>
                  <a:lnTo>
                    <a:pt x="164612" y="98327"/>
                  </a:lnTo>
                  <a:lnTo>
                    <a:pt x="172776" y="131436"/>
                  </a:lnTo>
                  <a:lnTo>
                    <a:pt x="187876" y="155872"/>
                  </a:lnTo>
                  <a:lnTo>
                    <a:pt x="220463" y="181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474819" y="3437246"/>
              <a:ext cx="178985" cy="198313"/>
            </a:xfrm>
            <a:custGeom>
              <a:avLst/>
              <a:gdLst/>
              <a:ahLst/>
              <a:cxnLst/>
              <a:rect l="0" t="0" r="0" b="0"/>
              <a:pathLst>
                <a:path w="178985" h="198313">
                  <a:moveTo>
                    <a:pt x="0" y="37158"/>
                  </a:moveTo>
                  <a:lnTo>
                    <a:pt x="3119" y="79849"/>
                  </a:lnTo>
                  <a:lnTo>
                    <a:pt x="10722" y="139226"/>
                  </a:lnTo>
                  <a:lnTo>
                    <a:pt x="16305" y="173075"/>
                  </a:lnTo>
                  <a:lnTo>
                    <a:pt x="13875" y="194662"/>
                  </a:lnTo>
                  <a:lnTo>
                    <a:pt x="11590" y="198312"/>
                  </a:lnTo>
                  <a:lnTo>
                    <a:pt x="8896" y="197237"/>
                  </a:lnTo>
                  <a:lnTo>
                    <a:pt x="5931" y="193010"/>
                  </a:lnTo>
                  <a:lnTo>
                    <a:pt x="781" y="131526"/>
                  </a:lnTo>
                  <a:lnTo>
                    <a:pt x="154" y="75685"/>
                  </a:lnTo>
                  <a:lnTo>
                    <a:pt x="6308" y="50772"/>
                  </a:lnTo>
                  <a:lnTo>
                    <a:pt x="22926" y="20134"/>
                  </a:lnTo>
                  <a:lnTo>
                    <a:pt x="29322" y="11770"/>
                  </a:lnTo>
                  <a:lnTo>
                    <a:pt x="52026" y="2478"/>
                  </a:lnTo>
                  <a:lnTo>
                    <a:pt x="66270" y="0"/>
                  </a:lnTo>
                  <a:lnTo>
                    <a:pt x="88335" y="3485"/>
                  </a:lnTo>
                  <a:lnTo>
                    <a:pt x="113911" y="18602"/>
                  </a:lnTo>
                  <a:lnTo>
                    <a:pt x="136307" y="41018"/>
                  </a:lnTo>
                  <a:lnTo>
                    <a:pt x="154641" y="69887"/>
                  </a:lnTo>
                  <a:lnTo>
                    <a:pt x="162316" y="91478"/>
                  </a:lnTo>
                  <a:lnTo>
                    <a:pt x="173237" y="151575"/>
                  </a:lnTo>
                  <a:lnTo>
                    <a:pt x="178984" y="174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728763" y="3209070"/>
              <a:ext cx="165799" cy="503646"/>
            </a:xfrm>
            <a:custGeom>
              <a:avLst/>
              <a:gdLst/>
              <a:ahLst/>
              <a:cxnLst/>
              <a:rect l="0" t="0" r="0" b="0"/>
              <a:pathLst>
                <a:path w="165799" h="503646">
                  <a:moveTo>
                    <a:pt x="93496" y="339033"/>
                  </a:moveTo>
                  <a:lnTo>
                    <a:pt x="93496" y="316676"/>
                  </a:lnTo>
                  <a:lnTo>
                    <a:pt x="87257" y="299461"/>
                  </a:lnTo>
                  <a:lnTo>
                    <a:pt x="82318" y="291595"/>
                  </a:lnTo>
                  <a:lnTo>
                    <a:pt x="67470" y="279735"/>
                  </a:lnTo>
                  <a:lnTo>
                    <a:pt x="58598" y="274934"/>
                  </a:lnTo>
                  <a:lnTo>
                    <a:pt x="50343" y="274074"/>
                  </a:lnTo>
                  <a:lnTo>
                    <a:pt x="34933" y="279357"/>
                  </a:lnTo>
                  <a:lnTo>
                    <a:pt x="13103" y="301075"/>
                  </a:lnTo>
                  <a:lnTo>
                    <a:pt x="5123" y="322943"/>
                  </a:lnTo>
                  <a:lnTo>
                    <a:pt x="0" y="380698"/>
                  </a:lnTo>
                  <a:lnTo>
                    <a:pt x="158" y="440027"/>
                  </a:lnTo>
                  <a:lnTo>
                    <a:pt x="8388" y="480351"/>
                  </a:lnTo>
                  <a:lnTo>
                    <a:pt x="19016" y="499717"/>
                  </a:lnTo>
                  <a:lnTo>
                    <a:pt x="26295" y="503478"/>
                  </a:lnTo>
                  <a:lnTo>
                    <a:pt x="34657" y="503645"/>
                  </a:lnTo>
                  <a:lnTo>
                    <a:pt x="43742" y="501417"/>
                  </a:lnTo>
                  <a:lnTo>
                    <a:pt x="60075" y="489583"/>
                  </a:lnTo>
                  <a:lnTo>
                    <a:pt x="82424" y="460069"/>
                  </a:lnTo>
                  <a:lnTo>
                    <a:pt x="110936" y="408175"/>
                  </a:lnTo>
                  <a:lnTo>
                    <a:pt x="126479" y="361210"/>
                  </a:lnTo>
                  <a:lnTo>
                    <a:pt x="138493" y="310249"/>
                  </a:lnTo>
                  <a:lnTo>
                    <a:pt x="149462" y="258105"/>
                  </a:lnTo>
                  <a:lnTo>
                    <a:pt x="160121" y="205610"/>
                  </a:lnTo>
                  <a:lnTo>
                    <a:pt x="165798" y="142706"/>
                  </a:lnTo>
                  <a:lnTo>
                    <a:pt x="163799" y="81407"/>
                  </a:lnTo>
                  <a:lnTo>
                    <a:pt x="148031" y="23914"/>
                  </a:lnTo>
                  <a:lnTo>
                    <a:pt x="136841" y="2448"/>
                  </a:lnTo>
                  <a:lnTo>
                    <a:pt x="130582" y="0"/>
                  </a:lnTo>
                  <a:lnTo>
                    <a:pt x="124068" y="3047"/>
                  </a:lnTo>
                  <a:lnTo>
                    <a:pt x="117387" y="9757"/>
                  </a:lnTo>
                  <a:lnTo>
                    <a:pt x="109964" y="29692"/>
                  </a:lnTo>
                  <a:lnTo>
                    <a:pt x="105197" y="86206"/>
                  </a:lnTo>
                  <a:lnTo>
                    <a:pt x="97020" y="145289"/>
                  </a:lnTo>
                  <a:lnTo>
                    <a:pt x="97312" y="205140"/>
                  </a:lnTo>
                  <a:lnTo>
                    <a:pt x="102698" y="267351"/>
                  </a:lnTo>
                  <a:lnTo>
                    <a:pt x="115302" y="327384"/>
                  </a:lnTo>
                  <a:lnTo>
                    <a:pt x="123075" y="347894"/>
                  </a:lnTo>
                  <a:lnTo>
                    <a:pt x="146138" y="381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85554" y="3232248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50440"/>
                  </a:lnTo>
                  <a:lnTo>
                    <a:pt x="10567" y="211471"/>
                  </a:lnTo>
                  <a:lnTo>
                    <a:pt x="10540" y="274008"/>
                  </a:lnTo>
                  <a:lnTo>
                    <a:pt x="10532" y="331402"/>
                  </a:lnTo>
                  <a:lnTo>
                    <a:pt x="4941" y="38545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91179" y="3263834"/>
              <a:ext cx="293508" cy="444239"/>
            </a:xfrm>
            <a:custGeom>
              <a:avLst/>
              <a:gdLst/>
              <a:ahLst/>
              <a:cxnLst/>
              <a:rect l="0" t="0" r="0" b="0"/>
              <a:pathLst>
                <a:path w="293508" h="444239">
                  <a:moveTo>
                    <a:pt x="126002" y="10528"/>
                  </a:moveTo>
                  <a:lnTo>
                    <a:pt x="109234" y="4939"/>
                  </a:lnTo>
                  <a:lnTo>
                    <a:pt x="91644" y="8434"/>
                  </a:lnTo>
                  <a:lnTo>
                    <a:pt x="65130" y="23556"/>
                  </a:lnTo>
                  <a:lnTo>
                    <a:pt x="50984" y="37375"/>
                  </a:lnTo>
                  <a:lnTo>
                    <a:pt x="22898" y="90579"/>
                  </a:lnTo>
                  <a:lnTo>
                    <a:pt x="5464" y="152856"/>
                  </a:lnTo>
                  <a:lnTo>
                    <a:pt x="1379" y="202958"/>
                  </a:lnTo>
                  <a:lnTo>
                    <a:pt x="0" y="265521"/>
                  </a:lnTo>
                  <a:lnTo>
                    <a:pt x="5317" y="328269"/>
                  </a:lnTo>
                  <a:lnTo>
                    <a:pt x="21000" y="388416"/>
                  </a:lnTo>
                  <a:lnTo>
                    <a:pt x="24415" y="399324"/>
                  </a:lnTo>
                  <a:lnTo>
                    <a:pt x="37569" y="417683"/>
                  </a:lnTo>
                  <a:lnTo>
                    <a:pt x="56283" y="432472"/>
                  </a:lnTo>
                  <a:lnTo>
                    <a:pt x="80198" y="442944"/>
                  </a:lnTo>
                  <a:lnTo>
                    <a:pt x="125559" y="444238"/>
                  </a:lnTo>
                  <a:lnTo>
                    <a:pt x="176478" y="433024"/>
                  </a:lnTo>
                  <a:lnTo>
                    <a:pt x="208419" y="414782"/>
                  </a:lnTo>
                  <a:lnTo>
                    <a:pt x="248134" y="367660"/>
                  </a:lnTo>
                  <a:lnTo>
                    <a:pt x="272385" y="312625"/>
                  </a:lnTo>
                  <a:lnTo>
                    <a:pt x="289645" y="252475"/>
                  </a:lnTo>
                  <a:lnTo>
                    <a:pt x="293507" y="199307"/>
                  </a:lnTo>
                  <a:lnTo>
                    <a:pt x="291057" y="160829"/>
                  </a:lnTo>
                  <a:lnTo>
                    <a:pt x="279748" y="116387"/>
                  </a:lnTo>
                  <a:lnTo>
                    <a:pt x="244650" y="61757"/>
                  </a:lnTo>
                  <a:lnTo>
                    <a:pt x="218478" y="36756"/>
                  </a:lnTo>
                  <a:lnTo>
                    <a:pt x="170958" y="9687"/>
                  </a:lnTo>
                  <a:lnTo>
                    <a:pt x="1260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106735" y="346387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7" y="3120"/>
                  </a:lnTo>
                  <a:lnTo>
                    <a:pt x="124322" y="11453"/>
                  </a:lnTo>
                  <a:lnTo>
                    <a:pt x="73101" y="18211"/>
                  </a:lnTo>
                  <a:lnTo>
                    <a:pt x="3023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90964" y="3358590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212021" y="353757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91864" y="3340384"/>
              <a:ext cx="309753" cy="411022"/>
            </a:xfrm>
            <a:custGeom>
              <a:avLst/>
              <a:gdLst/>
              <a:ahLst/>
              <a:cxnLst/>
              <a:rect l="0" t="0" r="0" b="0"/>
              <a:pathLst>
                <a:path w="309753" h="411022">
                  <a:moveTo>
                    <a:pt x="46540" y="7678"/>
                  </a:moveTo>
                  <a:lnTo>
                    <a:pt x="36965" y="31724"/>
                  </a:lnTo>
                  <a:lnTo>
                    <a:pt x="12726" y="72860"/>
                  </a:lnTo>
                  <a:lnTo>
                    <a:pt x="0" y="106341"/>
                  </a:lnTo>
                  <a:lnTo>
                    <a:pt x="13459" y="68419"/>
                  </a:lnTo>
                  <a:lnTo>
                    <a:pt x="43758" y="23475"/>
                  </a:lnTo>
                  <a:lnTo>
                    <a:pt x="69892" y="6769"/>
                  </a:lnTo>
                  <a:lnTo>
                    <a:pt x="105452" y="0"/>
                  </a:lnTo>
                  <a:lnTo>
                    <a:pt x="125755" y="4656"/>
                  </a:lnTo>
                  <a:lnTo>
                    <a:pt x="142578" y="15693"/>
                  </a:lnTo>
                  <a:lnTo>
                    <a:pt x="179608" y="61376"/>
                  </a:lnTo>
                  <a:lnTo>
                    <a:pt x="187570" y="84966"/>
                  </a:lnTo>
                  <a:lnTo>
                    <a:pt x="198270" y="138238"/>
                  </a:lnTo>
                  <a:lnTo>
                    <a:pt x="202074" y="193821"/>
                  </a:lnTo>
                  <a:lnTo>
                    <a:pt x="192773" y="249861"/>
                  </a:lnTo>
                  <a:lnTo>
                    <a:pt x="174082" y="305991"/>
                  </a:lnTo>
                  <a:lnTo>
                    <a:pt x="149325" y="361603"/>
                  </a:lnTo>
                  <a:lnTo>
                    <a:pt x="126908" y="385506"/>
                  </a:lnTo>
                  <a:lnTo>
                    <a:pt x="98038" y="404286"/>
                  </a:lnTo>
                  <a:lnTo>
                    <a:pt x="87891" y="408954"/>
                  </a:lnTo>
                  <a:lnTo>
                    <a:pt x="67258" y="411021"/>
                  </a:lnTo>
                  <a:lnTo>
                    <a:pt x="47559" y="406870"/>
                  </a:lnTo>
                  <a:lnTo>
                    <a:pt x="31006" y="397226"/>
                  </a:lnTo>
                  <a:lnTo>
                    <a:pt x="18969" y="382022"/>
                  </a:lnTo>
                  <a:lnTo>
                    <a:pt x="1709" y="343665"/>
                  </a:lnTo>
                  <a:lnTo>
                    <a:pt x="1445" y="333444"/>
                  </a:lnTo>
                  <a:lnTo>
                    <a:pt x="7390" y="312730"/>
                  </a:lnTo>
                  <a:lnTo>
                    <a:pt x="20951" y="298065"/>
                  </a:lnTo>
                  <a:lnTo>
                    <a:pt x="29480" y="292516"/>
                  </a:lnTo>
                  <a:lnTo>
                    <a:pt x="63842" y="284707"/>
                  </a:lnTo>
                  <a:lnTo>
                    <a:pt x="103659" y="282393"/>
                  </a:lnTo>
                  <a:lnTo>
                    <a:pt x="124958" y="288091"/>
                  </a:lnTo>
                  <a:lnTo>
                    <a:pt x="163286" y="305224"/>
                  </a:lnTo>
                  <a:lnTo>
                    <a:pt x="226571" y="311980"/>
                  </a:lnTo>
                  <a:lnTo>
                    <a:pt x="281883" y="312802"/>
                  </a:lnTo>
                  <a:lnTo>
                    <a:pt x="309752" y="313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959544" y="346387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59544" y="354810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3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91171" y="3379647"/>
              <a:ext cx="330375" cy="438101"/>
            </a:xfrm>
            <a:custGeom>
              <a:avLst/>
              <a:gdLst/>
              <a:ahLst/>
              <a:cxnLst/>
              <a:rect l="0" t="0" r="0" b="0"/>
              <a:pathLst>
                <a:path w="330375" h="438101">
                  <a:moveTo>
                    <a:pt x="231627" y="0"/>
                  </a:moveTo>
                  <a:lnTo>
                    <a:pt x="204070" y="7236"/>
                  </a:lnTo>
                  <a:lnTo>
                    <a:pt x="147847" y="9879"/>
                  </a:lnTo>
                  <a:lnTo>
                    <a:pt x="96925" y="15989"/>
                  </a:lnTo>
                  <a:lnTo>
                    <a:pt x="69403" y="30734"/>
                  </a:lnTo>
                  <a:lnTo>
                    <a:pt x="56972" y="49535"/>
                  </a:lnTo>
                  <a:lnTo>
                    <a:pt x="48717" y="73488"/>
                  </a:lnTo>
                  <a:lnTo>
                    <a:pt x="37394" y="135226"/>
                  </a:lnTo>
                  <a:lnTo>
                    <a:pt x="38895" y="167969"/>
                  </a:lnTo>
                  <a:lnTo>
                    <a:pt x="43478" y="172811"/>
                  </a:lnTo>
                  <a:lnTo>
                    <a:pt x="50042" y="173699"/>
                  </a:lnTo>
                  <a:lnTo>
                    <a:pt x="66694" y="168446"/>
                  </a:lnTo>
                  <a:lnTo>
                    <a:pt x="116277" y="145044"/>
                  </a:lnTo>
                  <a:lnTo>
                    <a:pt x="153125" y="139292"/>
                  </a:lnTo>
                  <a:lnTo>
                    <a:pt x="188091" y="143177"/>
                  </a:lnTo>
                  <a:lnTo>
                    <a:pt x="220677" y="157327"/>
                  </a:lnTo>
                  <a:lnTo>
                    <a:pt x="278643" y="205853"/>
                  </a:lnTo>
                  <a:lnTo>
                    <a:pt x="307249" y="236068"/>
                  </a:lnTo>
                  <a:lnTo>
                    <a:pt x="329222" y="284854"/>
                  </a:lnTo>
                  <a:lnTo>
                    <a:pt x="330374" y="305586"/>
                  </a:lnTo>
                  <a:lnTo>
                    <a:pt x="317334" y="365239"/>
                  </a:lnTo>
                  <a:lnTo>
                    <a:pt x="306373" y="388107"/>
                  </a:lnTo>
                  <a:lnTo>
                    <a:pt x="290584" y="403729"/>
                  </a:lnTo>
                  <a:lnTo>
                    <a:pt x="251852" y="423290"/>
                  </a:lnTo>
                  <a:lnTo>
                    <a:pt x="200830" y="437249"/>
                  </a:lnTo>
                  <a:lnTo>
                    <a:pt x="141880" y="438100"/>
                  </a:lnTo>
                  <a:lnTo>
                    <a:pt x="118039" y="432187"/>
                  </a:lnTo>
                  <a:lnTo>
                    <a:pt x="63463" y="40273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42155" y="147398"/>
            <a:ext cx="2695496" cy="620159"/>
            <a:chOff x="242155" y="147398"/>
            <a:chExt cx="2695496" cy="620159"/>
          </a:xfrm>
        </p:grpSpPr>
        <p:sp>
          <p:nvSpPr>
            <p:cNvPr id="2" name="Freeform 1"/>
            <p:cNvSpPr/>
            <p:nvPr/>
          </p:nvSpPr>
          <p:spPr>
            <a:xfrm>
              <a:off x="357968" y="180992"/>
              <a:ext cx="252685" cy="408604"/>
            </a:xfrm>
            <a:custGeom>
              <a:avLst/>
              <a:gdLst/>
              <a:ahLst/>
              <a:cxnLst/>
              <a:rect l="0" t="0" r="0" b="0"/>
              <a:pathLst>
                <a:path w="252685" h="408604">
                  <a:moveTo>
                    <a:pt x="0" y="398075"/>
                  </a:moveTo>
                  <a:lnTo>
                    <a:pt x="3120" y="355383"/>
                  </a:lnTo>
                  <a:lnTo>
                    <a:pt x="9065" y="302554"/>
                  </a:lnTo>
                  <a:lnTo>
                    <a:pt x="17475" y="249095"/>
                  </a:lnTo>
                  <a:lnTo>
                    <a:pt x="21166" y="194445"/>
                  </a:lnTo>
                  <a:lnTo>
                    <a:pt x="27979" y="136139"/>
                  </a:lnTo>
                  <a:lnTo>
                    <a:pt x="33993" y="73330"/>
                  </a:lnTo>
                  <a:lnTo>
                    <a:pt x="36700" y="58746"/>
                  </a:lnTo>
                  <a:lnTo>
                    <a:pt x="39675" y="52533"/>
                  </a:lnTo>
                  <a:lnTo>
                    <a:pt x="42828" y="51900"/>
                  </a:lnTo>
                  <a:lnTo>
                    <a:pt x="46099" y="54988"/>
                  </a:lnTo>
                  <a:lnTo>
                    <a:pt x="63234" y="111375"/>
                  </a:lnTo>
                  <a:lnTo>
                    <a:pt x="81897" y="164958"/>
                  </a:lnTo>
                  <a:lnTo>
                    <a:pt x="93331" y="181773"/>
                  </a:lnTo>
                  <a:lnTo>
                    <a:pt x="109331" y="193926"/>
                  </a:lnTo>
                  <a:lnTo>
                    <a:pt x="118511" y="198805"/>
                  </a:lnTo>
                  <a:lnTo>
                    <a:pt x="126971" y="197378"/>
                  </a:lnTo>
                  <a:lnTo>
                    <a:pt x="142609" y="183314"/>
                  </a:lnTo>
                  <a:lnTo>
                    <a:pt x="158978" y="154678"/>
                  </a:lnTo>
                  <a:lnTo>
                    <a:pt x="181781" y="94780"/>
                  </a:lnTo>
                  <a:lnTo>
                    <a:pt x="206043" y="31968"/>
                  </a:lnTo>
                  <a:lnTo>
                    <a:pt x="213627" y="4514"/>
                  </a:lnTo>
                  <a:lnTo>
                    <a:pt x="216118" y="0"/>
                  </a:lnTo>
                  <a:lnTo>
                    <a:pt x="217778" y="1670"/>
                  </a:lnTo>
                  <a:lnTo>
                    <a:pt x="221831" y="52722"/>
                  </a:lnTo>
                  <a:lnTo>
                    <a:pt x="229375" y="108185"/>
                  </a:lnTo>
                  <a:lnTo>
                    <a:pt x="235695" y="152641"/>
                  </a:lnTo>
                  <a:lnTo>
                    <a:pt x="240242" y="212530"/>
                  </a:lnTo>
                  <a:lnTo>
                    <a:pt x="241589" y="272909"/>
                  </a:lnTo>
                  <a:lnTo>
                    <a:pt x="247577" y="324074"/>
                  </a:lnTo>
                  <a:lnTo>
                    <a:pt x="251675" y="379775"/>
                  </a:lnTo>
                  <a:lnTo>
                    <a:pt x="252684" y="408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880" y="44219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33691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5121" y="391749"/>
              <a:ext cx="125996" cy="167744"/>
            </a:xfrm>
            <a:custGeom>
              <a:avLst/>
              <a:gdLst/>
              <a:ahLst/>
              <a:cxnLst/>
              <a:rect l="0" t="0" r="0" b="0"/>
              <a:pathLst>
                <a:path w="125996" h="167744">
                  <a:moveTo>
                    <a:pt x="99272" y="8333"/>
                  </a:moveTo>
                  <a:lnTo>
                    <a:pt x="61794" y="0"/>
                  </a:lnTo>
                  <a:lnTo>
                    <a:pt x="26947" y="1575"/>
                  </a:lnTo>
                  <a:lnTo>
                    <a:pt x="15960" y="3828"/>
                  </a:lnTo>
                  <a:lnTo>
                    <a:pt x="8636" y="10009"/>
                  </a:lnTo>
                  <a:lnTo>
                    <a:pt x="498" y="29355"/>
                  </a:lnTo>
                  <a:lnTo>
                    <a:pt x="0" y="50432"/>
                  </a:lnTo>
                  <a:lnTo>
                    <a:pt x="1506" y="60966"/>
                  </a:lnTo>
                  <a:lnTo>
                    <a:pt x="6018" y="69158"/>
                  </a:lnTo>
                  <a:lnTo>
                    <a:pt x="20392" y="81380"/>
                  </a:lnTo>
                  <a:lnTo>
                    <a:pt x="41597" y="87592"/>
                  </a:lnTo>
                  <a:lnTo>
                    <a:pt x="87750" y="97169"/>
                  </a:lnTo>
                  <a:lnTo>
                    <a:pt x="114445" y="112514"/>
                  </a:lnTo>
                  <a:lnTo>
                    <a:pt x="119916" y="121071"/>
                  </a:lnTo>
                  <a:lnTo>
                    <a:pt x="125995" y="143057"/>
                  </a:lnTo>
                  <a:lnTo>
                    <a:pt x="124106" y="151961"/>
                  </a:lnTo>
                  <a:lnTo>
                    <a:pt x="119338" y="159068"/>
                  </a:lnTo>
                  <a:lnTo>
                    <a:pt x="112649" y="164975"/>
                  </a:lnTo>
                  <a:lnTo>
                    <a:pt x="103511" y="167743"/>
                  </a:lnTo>
                  <a:lnTo>
                    <a:pt x="70632" y="166050"/>
                  </a:lnTo>
                  <a:lnTo>
                    <a:pt x="36101" y="155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1440" y="371424"/>
              <a:ext cx="116354" cy="172815"/>
            </a:xfrm>
            <a:custGeom>
              <a:avLst/>
              <a:gdLst/>
              <a:ahLst/>
              <a:cxnLst/>
              <a:rect l="0" t="0" r="0" b="0"/>
              <a:pathLst>
                <a:path w="116354" h="172815">
                  <a:moveTo>
                    <a:pt x="103523" y="18130"/>
                  </a:moveTo>
                  <a:lnTo>
                    <a:pt x="86756" y="6952"/>
                  </a:lnTo>
                  <a:lnTo>
                    <a:pt x="53971" y="0"/>
                  </a:lnTo>
                  <a:lnTo>
                    <a:pt x="34317" y="4613"/>
                  </a:lnTo>
                  <a:lnTo>
                    <a:pt x="2635" y="26638"/>
                  </a:lnTo>
                  <a:lnTo>
                    <a:pt x="0" y="33161"/>
                  </a:lnTo>
                  <a:lnTo>
                    <a:pt x="582" y="39849"/>
                  </a:lnTo>
                  <a:lnTo>
                    <a:pt x="3311" y="46647"/>
                  </a:lnTo>
                  <a:lnTo>
                    <a:pt x="15700" y="57320"/>
                  </a:lnTo>
                  <a:lnTo>
                    <a:pt x="69558" y="78576"/>
                  </a:lnTo>
                  <a:lnTo>
                    <a:pt x="91937" y="90229"/>
                  </a:lnTo>
                  <a:lnTo>
                    <a:pt x="107343" y="106326"/>
                  </a:lnTo>
                  <a:lnTo>
                    <a:pt x="113088" y="115532"/>
                  </a:lnTo>
                  <a:lnTo>
                    <a:pt x="116353" y="135119"/>
                  </a:lnTo>
                  <a:lnTo>
                    <a:pt x="115586" y="145256"/>
                  </a:lnTo>
                  <a:lnTo>
                    <a:pt x="111565" y="153183"/>
                  </a:lnTo>
                  <a:lnTo>
                    <a:pt x="97739" y="165111"/>
                  </a:lnTo>
                  <a:lnTo>
                    <a:pt x="76776" y="171192"/>
                  </a:lnTo>
                  <a:lnTo>
                    <a:pt x="64635" y="172814"/>
                  </a:lnTo>
                  <a:lnTo>
                    <a:pt x="44905" y="168377"/>
                  </a:lnTo>
                  <a:lnTo>
                    <a:pt x="8767" y="155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0248" y="47378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89720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84476" y="452892"/>
              <a:ext cx="115815" cy="147233"/>
            </a:xfrm>
            <a:custGeom>
              <a:avLst/>
              <a:gdLst/>
              <a:ahLst/>
              <a:cxnLst/>
              <a:rect l="0" t="0" r="0" b="0"/>
              <a:pathLst>
                <a:path w="115815" h="147233">
                  <a:moveTo>
                    <a:pt x="0" y="20890"/>
                  </a:moveTo>
                  <a:lnTo>
                    <a:pt x="0" y="79507"/>
                  </a:lnTo>
                  <a:lnTo>
                    <a:pt x="1170" y="82195"/>
                  </a:lnTo>
                  <a:lnTo>
                    <a:pt x="5589" y="69583"/>
                  </a:lnTo>
                  <a:lnTo>
                    <a:pt x="11893" y="24573"/>
                  </a:lnTo>
                  <a:lnTo>
                    <a:pt x="21273" y="6539"/>
                  </a:lnTo>
                  <a:lnTo>
                    <a:pt x="29390" y="1964"/>
                  </a:lnTo>
                  <a:lnTo>
                    <a:pt x="50887" y="0"/>
                  </a:lnTo>
                  <a:lnTo>
                    <a:pt x="59661" y="4624"/>
                  </a:lnTo>
                  <a:lnTo>
                    <a:pt x="91940" y="52875"/>
                  </a:lnTo>
                  <a:lnTo>
                    <a:pt x="106920" y="84179"/>
                  </a:lnTo>
                  <a:lnTo>
                    <a:pt x="115814" y="147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21347" y="446924"/>
              <a:ext cx="176724" cy="320633"/>
            </a:xfrm>
            <a:custGeom>
              <a:avLst/>
              <a:gdLst/>
              <a:ahLst/>
              <a:cxnLst/>
              <a:rect l="0" t="0" r="0" b="0"/>
              <a:pathLst>
                <a:path w="176724" h="320633">
                  <a:moveTo>
                    <a:pt x="115813" y="111086"/>
                  </a:moveTo>
                  <a:lnTo>
                    <a:pt x="130467" y="67123"/>
                  </a:lnTo>
                  <a:lnTo>
                    <a:pt x="130905" y="47093"/>
                  </a:lnTo>
                  <a:lnTo>
                    <a:pt x="126030" y="27663"/>
                  </a:lnTo>
                  <a:lnTo>
                    <a:pt x="116065" y="11228"/>
                  </a:lnTo>
                  <a:lnTo>
                    <a:pt x="107792" y="5909"/>
                  </a:lnTo>
                  <a:lnTo>
                    <a:pt x="86122" y="0"/>
                  </a:lnTo>
                  <a:lnTo>
                    <a:pt x="76132" y="764"/>
                  </a:lnTo>
                  <a:lnTo>
                    <a:pt x="58793" y="7852"/>
                  </a:lnTo>
                  <a:lnTo>
                    <a:pt x="46407" y="21920"/>
                  </a:lnTo>
                  <a:lnTo>
                    <a:pt x="38173" y="41041"/>
                  </a:lnTo>
                  <a:lnTo>
                    <a:pt x="34513" y="65137"/>
                  </a:lnTo>
                  <a:lnTo>
                    <a:pt x="39125" y="88324"/>
                  </a:lnTo>
                  <a:lnTo>
                    <a:pt x="54876" y="117990"/>
                  </a:lnTo>
                  <a:lnTo>
                    <a:pt x="61150" y="126217"/>
                  </a:lnTo>
                  <a:lnTo>
                    <a:pt x="67673" y="129362"/>
                  </a:lnTo>
                  <a:lnTo>
                    <a:pt x="74361" y="129119"/>
                  </a:lnTo>
                  <a:lnTo>
                    <a:pt x="88031" y="122610"/>
                  </a:lnTo>
                  <a:lnTo>
                    <a:pt x="108881" y="104622"/>
                  </a:lnTo>
                  <a:lnTo>
                    <a:pt x="133768" y="67695"/>
                  </a:lnTo>
                  <a:lnTo>
                    <a:pt x="138311" y="57592"/>
                  </a:lnTo>
                  <a:lnTo>
                    <a:pt x="141341" y="55536"/>
                  </a:lnTo>
                  <a:lnTo>
                    <a:pt x="143360" y="58845"/>
                  </a:lnTo>
                  <a:lnTo>
                    <a:pt x="155272" y="110402"/>
                  </a:lnTo>
                  <a:lnTo>
                    <a:pt x="165505" y="164287"/>
                  </a:lnTo>
                  <a:lnTo>
                    <a:pt x="175303" y="226756"/>
                  </a:lnTo>
                  <a:lnTo>
                    <a:pt x="176723" y="265331"/>
                  </a:lnTo>
                  <a:lnTo>
                    <a:pt x="172910" y="288434"/>
                  </a:lnTo>
                  <a:lnTo>
                    <a:pt x="167916" y="297168"/>
                  </a:lnTo>
                  <a:lnTo>
                    <a:pt x="153008" y="309993"/>
                  </a:lnTo>
                  <a:lnTo>
                    <a:pt x="131564" y="316472"/>
                  </a:lnTo>
                  <a:lnTo>
                    <a:pt x="79670" y="320632"/>
                  </a:lnTo>
                  <a:lnTo>
                    <a:pt x="19749" y="313188"/>
                  </a:lnTo>
                  <a:lnTo>
                    <a:pt x="0" y="311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81354" y="147398"/>
              <a:ext cx="187476" cy="410613"/>
            </a:xfrm>
            <a:custGeom>
              <a:avLst/>
              <a:gdLst/>
              <a:ahLst/>
              <a:cxnLst/>
              <a:rect l="0" t="0" r="0" b="0"/>
              <a:pathLst>
                <a:path w="187476" h="410613">
                  <a:moveTo>
                    <a:pt x="61133" y="410612"/>
                  </a:moveTo>
                  <a:lnTo>
                    <a:pt x="44344" y="348332"/>
                  </a:lnTo>
                  <a:lnTo>
                    <a:pt x="37799" y="294281"/>
                  </a:lnTo>
                  <a:lnTo>
                    <a:pt x="31177" y="232955"/>
                  </a:lnTo>
                  <a:lnTo>
                    <a:pt x="21464" y="174091"/>
                  </a:lnTo>
                  <a:lnTo>
                    <a:pt x="4841" y="116556"/>
                  </a:lnTo>
                  <a:lnTo>
                    <a:pt x="0" y="78859"/>
                  </a:lnTo>
                  <a:lnTo>
                    <a:pt x="2830" y="68951"/>
                  </a:lnTo>
                  <a:lnTo>
                    <a:pt x="8226" y="61175"/>
                  </a:lnTo>
                  <a:lnTo>
                    <a:pt x="15333" y="54822"/>
                  </a:lnTo>
                  <a:lnTo>
                    <a:pt x="78700" y="32335"/>
                  </a:lnTo>
                  <a:lnTo>
                    <a:pt x="141608" y="14137"/>
                  </a:lnTo>
                  <a:lnTo>
                    <a:pt x="1874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42487" y="38955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29836" y="441985"/>
              <a:ext cx="175864" cy="169047"/>
            </a:xfrm>
            <a:custGeom>
              <a:avLst/>
              <a:gdLst/>
              <a:ahLst/>
              <a:cxnLst/>
              <a:rect l="0" t="0" r="0" b="0"/>
              <a:pathLst>
                <a:path w="175864" h="169047">
                  <a:moveTo>
                    <a:pt x="81107" y="105496"/>
                  </a:moveTo>
                  <a:lnTo>
                    <a:pt x="95761" y="61534"/>
                  </a:lnTo>
                  <a:lnTo>
                    <a:pt x="96198" y="41504"/>
                  </a:lnTo>
                  <a:lnTo>
                    <a:pt x="91323" y="22073"/>
                  </a:lnTo>
                  <a:lnTo>
                    <a:pt x="81358" y="5638"/>
                  </a:lnTo>
                  <a:lnTo>
                    <a:pt x="73085" y="1490"/>
                  </a:lnTo>
                  <a:lnTo>
                    <a:pt x="51415" y="0"/>
                  </a:lnTo>
                  <a:lnTo>
                    <a:pt x="32426" y="6356"/>
                  </a:lnTo>
                  <a:lnTo>
                    <a:pt x="24086" y="11327"/>
                  </a:lnTo>
                  <a:lnTo>
                    <a:pt x="11700" y="26209"/>
                  </a:lnTo>
                  <a:lnTo>
                    <a:pt x="3466" y="45691"/>
                  </a:lnTo>
                  <a:lnTo>
                    <a:pt x="0" y="82967"/>
                  </a:lnTo>
                  <a:lnTo>
                    <a:pt x="11790" y="145799"/>
                  </a:lnTo>
                  <a:lnTo>
                    <a:pt x="17348" y="154592"/>
                  </a:lnTo>
                  <a:lnTo>
                    <a:pt x="32882" y="167481"/>
                  </a:lnTo>
                  <a:lnTo>
                    <a:pt x="40768" y="169046"/>
                  </a:lnTo>
                  <a:lnTo>
                    <a:pt x="48365" y="167750"/>
                  </a:lnTo>
                  <a:lnTo>
                    <a:pt x="55769" y="164546"/>
                  </a:lnTo>
                  <a:lnTo>
                    <a:pt x="77369" y="143270"/>
                  </a:lnTo>
                  <a:lnTo>
                    <a:pt x="92997" y="114739"/>
                  </a:lnTo>
                  <a:lnTo>
                    <a:pt x="101523" y="73440"/>
                  </a:lnTo>
                  <a:lnTo>
                    <a:pt x="104076" y="73597"/>
                  </a:lnTo>
                  <a:lnTo>
                    <a:pt x="110033" y="83130"/>
                  </a:lnTo>
                  <a:lnTo>
                    <a:pt x="126508" y="114726"/>
                  </a:lnTo>
                  <a:lnTo>
                    <a:pt x="139889" y="128316"/>
                  </a:lnTo>
                  <a:lnTo>
                    <a:pt x="175863" y="147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51397" y="449463"/>
              <a:ext cx="112230" cy="134203"/>
            </a:xfrm>
            <a:custGeom>
              <a:avLst/>
              <a:gdLst/>
              <a:ahLst/>
              <a:cxnLst/>
              <a:rect l="0" t="0" r="0" b="0"/>
              <a:pathLst>
                <a:path w="112230" h="134203">
                  <a:moveTo>
                    <a:pt x="91173" y="34847"/>
                  </a:moveTo>
                  <a:lnTo>
                    <a:pt x="85583" y="18080"/>
                  </a:lnTo>
                  <a:lnTo>
                    <a:pt x="73481" y="6728"/>
                  </a:lnTo>
                  <a:lnTo>
                    <a:pt x="65340" y="2063"/>
                  </a:lnTo>
                  <a:lnTo>
                    <a:pt x="43817" y="0"/>
                  </a:lnTo>
                  <a:lnTo>
                    <a:pt x="31526" y="1087"/>
                  </a:lnTo>
                  <a:lnTo>
                    <a:pt x="22162" y="5321"/>
                  </a:lnTo>
                  <a:lnTo>
                    <a:pt x="8639" y="19385"/>
                  </a:lnTo>
                  <a:lnTo>
                    <a:pt x="1848" y="40453"/>
                  </a:lnTo>
                  <a:lnTo>
                    <a:pt x="0" y="64245"/>
                  </a:lnTo>
                  <a:lnTo>
                    <a:pt x="11388" y="118787"/>
                  </a:lnTo>
                  <a:lnTo>
                    <a:pt x="18096" y="125902"/>
                  </a:lnTo>
                  <a:lnTo>
                    <a:pt x="38027" y="133808"/>
                  </a:lnTo>
                  <a:lnTo>
                    <a:pt x="59363" y="134202"/>
                  </a:lnTo>
                  <a:lnTo>
                    <a:pt x="79375" y="129308"/>
                  </a:lnTo>
                  <a:lnTo>
                    <a:pt x="112229" y="108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79729" y="305326"/>
              <a:ext cx="10241" cy="284270"/>
            </a:xfrm>
            <a:custGeom>
              <a:avLst/>
              <a:gdLst/>
              <a:ahLst/>
              <a:cxnLst/>
              <a:rect l="0" t="0" r="0" b="0"/>
              <a:pathLst>
                <a:path w="10241" h="284270">
                  <a:moveTo>
                    <a:pt x="10240" y="0"/>
                  </a:moveTo>
                  <a:lnTo>
                    <a:pt x="3004" y="28726"/>
                  </a:lnTo>
                  <a:lnTo>
                    <a:pt x="687" y="79091"/>
                  </a:lnTo>
                  <a:lnTo>
                    <a:pt x="0" y="136128"/>
                  </a:lnTo>
                  <a:lnTo>
                    <a:pt x="966" y="184874"/>
                  </a:lnTo>
                  <a:lnTo>
                    <a:pt x="8061" y="246915"/>
                  </a:lnTo>
                  <a:lnTo>
                    <a:pt x="1024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05741" y="389554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16891" y="4939"/>
                  </a:lnTo>
                  <a:lnTo>
                    <a:pt x="5827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56485" y="457664"/>
              <a:ext cx="104897" cy="134215"/>
            </a:xfrm>
            <a:custGeom>
              <a:avLst/>
              <a:gdLst/>
              <a:ahLst/>
              <a:cxnLst/>
              <a:rect l="0" t="0" r="0" b="0"/>
              <a:pathLst>
                <a:path w="104897" h="134215">
                  <a:moveTo>
                    <a:pt x="101939" y="5589"/>
                  </a:moveTo>
                  <a:lnTo>
                    <a:pt x="85172" y="0"/>
                  </a:lnTo>
                  <a:lnTo>
                    <a:pt x="67581" y="376"/>
                  </a:lnTo>
                  <a:lnTo>
                    <a:pt x="48064" y="5612"/>
                  </a:lnTo>
                  <a:lnTo>
                    <a:pt x="27692" y="15738"/>
                  </a:lnTo>
                  <a:lnTo>
                    <a:pt x="13178" y="31157"/>
                  </a:lnTo>
                  <a:lnTo>
                    <a:pt x="3998" y="50878"/>
                  </a:lnTo>
                  <a:lnTo>
                    <a:pt x="0" y="87118"/>
                  </a:lnTo>
                  <a:lnTo>
                    <a:pt x="3211" y="109675"/>
                  </a:lnTo>
                  <a:lnTo>
                    <a:pt x="8044" y="118264"/>
                  </a:lnTo>
                  <a:lnTo>
                    <a:pt x="22773" y="130926"/>
                  </a:lnTo>
                  <a:lnTo>
                    <a:pt x="44138" y="134214"/>
                  </a:lnTo>
                  <a:lnTo>
                    <a:pt x="66891" y="130606"/>
                  </a:lnTo>
                  <a:lnTo>
                    <a:pt x="84803" y="121204"/>
                  </a:lnTo>
                  <a:lnTo>
                    <a:pt x="97443" y="106107"/>
                  </a:lnTo>
                  <a:lnTo>
                    <a:pt x="102451" y="97167"/>
                  </a:lnTo>
                  <a:lnTo>
                    <a:pt x="104896" y="77876"/>
                  </a:lnTo>
                  <a:lnTo>
                    <a:pt x="100914" y="57604"/>
                  </a:lnTo>
                  <a:lnTo>
                    <a:pt x="80882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11067" y="431668"/>
              <a:ext cx="115814" cy="139865"/>
            </a:xfrm>
            <a:custGeom>
              <a:avLst/>
              <a:gdLst/>
              <a:ahLst/>
              <a:cxnLst/>
              <a:rect l="0" t="0" r="0" b="0"/>
              <a:pathLst>
                <a:path w="115814" h="139865">
                  <a:moveTo>
                    <a:pt x="0" y="73699"/>
                  </a:moveTo>
                  <a:lnTo>
                    <a:pt x="15641" y="91680"/>
                  </a:lnTo>
                  <a:lnTo>
                    <a:pt x="36097" y="139864"/>
                  </a:lnTo>
                  <a:lnTo>
                    <a:pt x="24900" y="84919"/>
                  </a:lnTo>
                  <a:lnTo>
                    <a:pt x="22765" y="58409"/>
                  </a:lnTo>
                  <a:lnTo>
                    <a:pt x="28055" y="37268"/>
                  </a:lnTo>
                  <a:lnTo>
                    <a:pt x="32741" y="28355"/>
                  </a:lnTo>
                  <a:lnTo>
                    <a:pt x="47307" y="15332"/>
                  </a:lnTo>
                  <a:lnTo>
                    <a:pt x="66649" y="681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11108" y="445123"/>
              <a:ext cx="126543" cy="176059"/>
            </a:xfrm>
            <a:custGeom>
              <a:avLst/>
              <a:gdLst/>
              <a:ahLst/>
              <a:cxnLst/>
              <a:rect l="0" t="0" r="0" b="0"/>
              <a:pathLst>
                <a:path w="126543" h="176059">
                  <a:moveTo>
                    <a:pt x="115814" y="18130"/>
                  </a:moveTo>
                  <a:lnTo>
                    <a:pt x="99046" y="6952"/>
                  </a:lnTo>
                  <a:lnTo>
                    <a:pt x="66262" y="0"/>
                  </a:lnTo>
                  <a:lnTo>
                    <a:pt x="46608" y="4613"/>
                  </a:lnTo>
                  <a:lnTo>
                    <a:pt x="14926" y="26639"/>
                  </a:lnTo>
                  <a:lnTo>
                    <a:pt x="12290" y="33161"/>
                  </a:lnTo>
                  <a:lnTo>
                    <a:pt x="12873" y="39849"/>
                  </a:lnTo>
                  <a:lnTo>
                    <a:pt x="15601" y="46648"/>
                  </a:lnTo>
                  <a:lnTo>
                    <a:pt x="27991" y="57321"/>
                  </a:lnTo>
                  <a:lnTo>
                    <a:pt x="84837" y="81045"/>
                  </a:lnTo>
                  <a:lnTo>
                    <a:pt x="104386" y="89376"/>
                  </a:lnTo>
                  <a:lnTo>
                    <a:pt x="120873" y="100878"/>
                  </a:lnTo>
                  <a:lnTo>
                    <a:pt x="125036" y="109560"/>
                  </a:lnTo>
                  <a:lnTo>
                    <a:pt x="126542" y="131685"/>
                  </a:lnTo>
                  <a:lnTo>
                    <a:pt x="120192" y="150878"/>
                  </a:lnTo>
                  <a:lnTo>
                    <a:pt x="115223" y="159271"/>
                  </a:lnTo>
                  <a:lnTo>
                    <a:pt x="107231" y="164867"/>
                  </a:lnTo>
                  <a:lnTo>
                    <a:pt x="73626" y="172742"/>
                  </a:lnTo>
                  <a:lnTo>
                    <a:pt x="26589" y="175403"/>
                  </a:lnTo>
                  <a:lnTo>
                    <a:pt x="0" y="17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2155" y="606911"/>
              <a:ext cx="2684768" cy="104976"/>
            </a:xfrm>
            <a:custGeom>
              <a:avLst/>
              <a:gdLst/>
              <a:ahLst/>
              <a:cxnLst/>
              <a:rect l="0" t="0" r="0" b="0"/>
              <a:pathLst>
                <a:path w="2684768" h="104976">
                  <a:moveTo>
                    <a:pt x="2684767" y="45855"/>
                  </a:moveTo>
                  <a:lnTo>
                    <a:pt x="2630892" y="81772"/>
                  </a:lnTo>
                  <a:lnTo>
                    <a:pt x="2599004" y="99911"/>
                  </a:lnTo>
                  <a:lnTo>
                    <a:pt x="2573730" y="104975"/>
                  </a:lnTo>
                  <a:lnTo>
                    <a:pt x="2550020" y="100987"/>
                  </a:lnTo>
                  <a:lnTo>
                    <a:pt x="2520060" y="85587"/>
                  </a:lnTo>
                  <a:lnTo>
                    <a:pt x="2493245" y="69326"/>
                  </a:lnTo>
                  <a:lnTo>
                    <a:pt x="2452743" y="53351"/>
                  </a:lnTo>
                  <a:lnTo>
                    <a:pt x="2431907" y="52306"/>
                  </a:lnTo>
                  <a:lnTo>
                    <a:pt x="2368896" y="67479"/>
                  </a:lnTo>
                  <a:lnTo>
                    <a:pt x="2334202" y="74489"/>
                  </a:lnTo>
                  <a:lnTo>
                    <a:pt x="2297406" y="73447"/>
                  </a:lnTo>
                  <a:lnTo>
                    <a:pt x="2276300" y="67477"/>
                  </a:lnTo>
                  <a:lnTo>
                    <a:pt x="2219453" y="39656"/>
                  </a:lnTo>
                  <a:lnTo>
                    <a:pt x="2182428" y="30890"/>
                  </a:lnTo>
                  <a:lnTo>
                    <a:pt x="2137883" y="37223"/>
                  </a:lnTo>
                  <a:lnTo>
                    <a:pt x="2082381" y="51954"/>
                  </a:lnTo>
                  <a:lnTo>
                    <a:pt x="2038609" y="52732"/>
                  </a:lnTo>
                  <a:lnTo>
                    <a:pt x="2002373" y="39184"/>
                  </a:lnTo>
                  <a:lnTo>
                    <a:pt x="1948030" y="12424"/>
                  </a:lnTo>
                  <a:lnTo>
                    <a:pt x="1897304" y="5456"/>
                  </a:lnTo>
                  <a:lnTo>
                    <a:pt x="1842223" y="7200"/>
                  </a:lnTo>
                  <a:lnTo>
                    <a:pt x="1791872" y="18463"/>
                  </a:lnTo>
                  <a:lnTo>
                    <a:pt x="1732490" y="22377"/>
                  </a:lnTo>
                  <a:lnTo>
                    <a:pt x="1677606" y="13098"/>
                  </a:lnTo>
                  <a:lnTo>
                    <a:pt x="1627034" y="0"/>
                  </a:lnTo>
                  <a:lnTo>
                    <a:pt x="1585887" y="813"/>
                  </a:lnTo>
                  <a:lnTo>
                    <a:pt x="1532401" y="12738"/>
                  </a:lnTo>
                  <a:lnTo>
                    <a:pt x="1502475" y="27594"/>
                  </a:lnTo>
                  <a:lnTo>
                    <a:pt x="1451627" y="33799"/>
                  </a:lnTo>
                  <a:lnTo>
                    <a:pt x="1396523" y="29436"/>
                  </a:lnTo>
                  <a:lnTo>
                    <a:pt x="1333342" y="19649"/>
                  </a:lnTo>
                  <a:lnTo>
                    <a:pt x="1288947" y="25092"/>
                  </a:lnTo>
                  <a:lnTo>
                    <a:pt x="1232024" y="44180"/>
                  </a:lnTo>
                  <a:lnTo>
                    <a:pt x="1175720" y="53973"/>
                  </a:lnTo>
                  <a:lnTo>
                    <a:pt x="1120707" y="40267"/>
                  </a:lnTo>
                  <a:lnTo>
                    <a:pt x="1071713" y="28200"/>
                  </a:lnTo>
                  <a:lnTo>
                    <a:pt x="1034262" y="28926"/>
                  </a:lnTo>
                  <a:lnTo>
                    <a:pt x="978306" y="41720"/>
                  </a:lnTo>
                  <a:lnTo>
                    <a:pt x="925648" y="41919"/>
                  </a:lnTo>
                  <a:lnTo>
                    <a:pt x="864610" y="27789"/>
                  </a:lnTo>
                  <a:lnTo>
                    <a:pt x="810862" y="10692"/>
                  </a:lnTo>
                  <a:lnTo>
                    <a:pt x="773569" y="11390"/>
                  </a:lnTo>
                  <a:lnTo>
                    <a:pt x="713475" y="22224"/>
                  </a:lnTo>
                  <a:lnTo>
                    <a:pt x="676214" y="20916"/>
                  </a:lnTo>
                  <a:lnTo>
                    <a:pt x="613091" y="7909"/>
                  </a:lnTo>
                  <a:lnTo>
                    <a:pt x="557799" y="4565"/>
                  </a:lnTo>
                  <a:lnTo>
                    <a:pt x="507406" y="9493"/>
                  </a:lnTo>
                  <a:lnTo>
                    <a:pt x="449874" y="30307"/>
                  </a:lnTo>
                  <a:lnTo>
                    <a:pt x="390421" y="34335"/>
                  </a:lnTo>
                  <a:lnTo>
                    <a:pt x="339638" y="35033"/>
                  </a:lnTo>
                  <a:lnTo>
                    <a:pt x="279652" y="36439"/>
                  </a:lnTo>
                  <a:lnTo>
                    <a:pt x="221877" y="49973"/>
                  </a:lnTo>
                  <a:lnTo>
                    <a:pt x="171903" y="53948"/>
                  </a:lnTo>
                  <a:lnTo>
                    <a:pt x="110678" y="41563"/>
                  </a:lnTo>
                  <a:lnTo>
                    <a:pt x="49765" y="37729"/>
                  </a:lnTo>
                  <a:lnTo>
                    <a:pt x="0" y="4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48634" y="884393"/>
            <a:ext cx="2125721" cy="473784"/>
            <a:chOff x="948634" y="884393"/>
            <a:chExt cx="2125721" cy="473784"/>
          </a:xfrm>
        </p:grpSpPr>
        <p:sp>
          <p:nvSpPr>
            <p:cNvPr id="22" name="Freeform 21"/>
            <p:cNvSpPr/>
            <p:nvPr/>
          </p:nvSpPr>
          <p:spPr>
            <a:xfrm>
              <a:off x="948634" y="986205"/>
              <a:ext cx="198973" cy="371972"/>
            </a:xfrm>
            <a:custGeom>
              <a:avLst/>
              <a:gdLst/>
              <a:ahLst/>
              <a:cxnLst/>
              <a:rect l="0" t="0" r="0" b="0"/>
              <a:pathLst>
                <a:path w="198973" h="371972">
                  <a:moveTo>
                    <a:pt x="51573" y="45587"/>
                  </a:moveTo>
                  <a:lnTo>
                    <a:pt x="34784" y="101802"/>
                  </a:lnTo>
                  <a:lnTo>
                    <a:pt x="28239" y="160373"/>
                  </a:lnTo>
                  <a:lnTo>
                    <a:pt x="21617" y="217350"/>
                  </a:lnTo>
                  <a:lnTo>
                    <a:pt x="14881" y="265196"/>
                  </a:lnTo>
                  <a:lnTo>
                    <a:pt x="9360" y="324190"/>
                  </a:lnTo>
                  <a:lnTo>
                    <a:pt x="4346" y="348395"/>
                  </a:lnTo>
                  <a:lnTo>
                    <a:pt x="2540" y="350404"/>
                  </a:lnTo>
                  <a:lnTo>
                    <a:pt x="0" y="326456"/>
                  </a:lnTo>
                  <a:lnTo>
                    <a:pt x="2261" y="275849"/>
                  </a:lnTo>
                  <a:lnTo>
                    <a:pt x="13626" y="220793"/>
                  </a:lnTo>
                  <a:lnTo>
                    <a:pt x="19901" y="164857"/>
                  </a:lnTo>
                  <a:lnTo>
                    <a:pt x="31192" y="111867"/>
                  </a:lnTo>
                  <a:lnTo>
                    <a:pt x="48152" y="56525"/>
                  </a:lnTo>
                  <a:lnTo>
                    <a:pt x="71212" y="3527"/>
                  </a:lnTo>
                  <a:lnTo>
                    <a:pt x="77534" y="0"/>
                  </a:lnTo>
                  <a:lnTo>
                    <a:pt x="84088" y="1158"/>
                  </a:lnTo>
                  <a:lnTo>
                    <a:pt x="90797" y="5439"/>
                  </a:lnTo>
                  <a:lnTo>
                    <a:pt x="101371" y="19555"/>
                  </a:lnTo>
                  <a:lnTo>
                    <a:pt x="113901" y="53472"/>
                  </a:lnTo>
                  <a:lnTo>
                    <a:pt x="128615" y="111746"/>
                  </a:lnTo>
                  <a:lnTo>
                    <a:pt x="142787" y="162251"/>
                  </a:lnTo>
                  <a:lnTo>
                    <a:pt x="156851" y="219887"/>
                  </a:lnTo>
                  <a:lnTo>
                    <a:pt x="170894" y="271350"/>
                  </a:lnTo>
                  <a:lnTo>
                    <a:pt x="178868" y="325405"/>
                  </a:lnTo>
                  <a:lnTo>
                    <a:pt x="198972" y="37197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10735" y="1236773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11311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73989" y="1106955"/>
              <a:ext cx="189514" cy="227198"/>
            </a:xfrm>
            <a:custGeom>
              <a:avLst/>
              <a:gdLst/>
              <a:ahLst/>
              <a:cxnLst/>
              <a:rect l="0" t="0" r="0" b="0"/>
              <a:pathLst>
                <a:path w="189514" h="227198">
                  <a:moveTo>
                    <a:pt x="0" y="9065"/>
                  </a:moveTo>
                  <a:lnTo>
                    <a:pt x="42692" y="5946"/>
                  </a:lnTo>
                  <a:lnTo>
                    <a:pt x="89932" y="0"/>
                  </a:lnTo>
                  <a:lnTo>
                    <a:pt x="146764" y="10182"/>
                  </a:lnTo>
                  <a:lnTo>
                    <a:pt x="157504" y="13319"/>
                  </a:lnTo>
                  <a:lnTo>
                    <a:pt x="162325" y="17751"/>
                  </a:lnTo>
                  <a:lnTo>
                    <a:pt x="163199" y="23044"/>
                  </a:lnTo>
                  <a:lnTo>
                    <a:pt x="153250" y="44793"/>
                  </a:lnTo>
                  <a:lnTo>
                    <a:pt x="115403" y="92733"/>
                  </a:lnTo>
                  <a:lnTo>
                    <a:pt x="59646" y="149423"/>
                  </a:lnTo>
                  <a:lnTo>
                    <a:pt x="3509" y="205596"/>
                  </a:lnTo>
                  <a:lnTo>
                    <a:pt x="2339" y="211446"/>
                  </a:lnTo>
                  <a:lnTo>
                    <a:pt x="5069" y="216515"/>
                  </a:lnTo>
                  <a:lnTo>
                    <a:pt x="10399" y="221065"/>
                  </a:lnTo>
                  <a:lnTo>
                    <a:pt x="28798" y="226120"/>
                  </a:lnTo>
                  <a:lnTo>
                    <a:pt x="51404" y="227197"/>
                  </a:lnTo>
                  <a:lnTo>
                    <a:pt x="105122" y="215273"/>
                  </a:lnTo>
                  <a:lnTo>
                    <a:pt x="126270" y="214967"/>
                  </a:lnTo>
                  <a:lnTo>
                    <a:pt x="189513" y="21963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09709" y="1097890"/>
              <a:ext cx="214247" cy="221363"/>
            </a:xfrm>
            <a:custGeom>
              <a:avLst/>
              <a:gdLst/>
              <a:ahLst/>
              <a:cxnLst/>
              <a:rect l="0" t="0" r="0" b="0"/>
              <a:pathLst>
                <a:path w="214247" h="221363">
                  <a:moveTo>
                    <a:pt x="101192" y="18130"/>
                  </a:moveTo>
                  <a:lnTo>
                    <a:pt x="90014" y="6952"/>
                  </a:lnTo>
                  <a:lnTo>
                    <a:pt x="72047" y="1464"/>
                  </a:lnTo>
                  <a:lnTo>
                    <a:pt x="60705" y="0"/>
                  </a:lnTo>
                  <a:lnTo>
                    <a:pt x="41864" y="4613"/>
                  </a:lnTo>
                  <a:lnTo>
                    <a:pt x="10704" y="26639"/>
                  </a:lnTo>
                  <a:lnTo>
                    <a:pt x="2484" y="46088"/>
                  </a:lnTo>
                  <a:lnTo>
                    <a:pt x="0" y="71500"/>
                  </a:lnTo>
                  <a:lnTo>
                    <a:pt x="7937" y="132354"/>
                  </a:lnTo>
                  <a:lnTo>
                    <a:pt x="15292" y="158974"/>
                  </a:lnTo>
                  <a:lnTo>
                    <a:pt x="39077" y="195127"/>
                  </a:lnTo>
                  <a:lnTo>
                    <a:pt x="53698" y="209099"/>
                  </a:lnTo>
                  <a:lnTo>
                    <a:pt x="71895" y="219209"/>
                  </a:lnTo>
                  <a:lnTo>
                    <a:pt x="94800" y="221362"/>
                  </a:lnTo>
                  <a:lnTo>
                    <a:pt x="142044" y="213213"/>
                  </a:lnTo>
                  <a:lnTo>
                    <a:pt x="168928" y="198115"/>
                  </a:lnTo>
                  <a:lnTo>
                    <a:pt x="191712" y="178824"/>
                  </a:lnTo>
                  <a:lnTo>
                    <a:pt x="207691" y="152701"/>
                  </a:lnTo>
                  <a:lnTo>
                    <a:pt x="214246" y="117145"/>
                  </a:lnTo>
                  <a:lnTo>
                    <a:pt x="210599" y="82563"/>
                  </a:lnTo>
                  <a:lnTo>
                    <a:pt x="202070" y="63925"/>
                  </a:lnTo>
                  <a:lnTo>
                    <a:pt x="189310" y="47842"/>
                  </a:lnTo>
                  <a:lnTo>
                    <a:pt x="162396" y="26804"/>
                  </a:lnTo>
                  <a:lnTo>
                    <a:pt x="142432" y="16916"/>
                  </a:lnTo>
                  <a:lnTo>
                    <a:pt x="121860" y="14861"/>
                  </a:lnTo>
                  <a:lnTo>
                    <a:pt x="93668" y="20281"/>
                  </a:lnTo>
                  <a:lnTo>
                    <a:pt x="69607" y="2865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83679" y="1168663"/>
              <a:ext cx="228017" cy="187683"/>
            </a:xfrm>
            <a:custGeom>
              <a:avLst/>
              <a:gdLst/>
              <a:ahLst/>
              <a:cxnLst/>
              <a:rect l="0" t="0" r="0" b="0"/>
              <a:pathLst>
                <a:path w="228017" h="187683">
                  <a:moveTo>
                    <a:pt x="111492" y="21057"/>
                  </a:moveTo>
                  <a:lnTo>
                    <a:pt x="94724" y="15468"/>
                  </a:lnTo>
                  <a:lnTo>
                    <a:pt x="77133" y="15843"/>
                  </a:lnTo>
                  <a:lnTo>
                    <a:pt x="57617" y="21079"/>
                  </a:lnTo>
                  <a:lnTo>
                    <a:pt x="37244" y="31205"/>
                  </a:lnTo>
                  <a:lnTo>
                    <a:pt x="11634" y="55649"/>
                  </a:lnTo>
                  <a:lnTo>
                    <a:pt x="2769" y="78155"/>
                  </a:lnTo>
                  <a:lnTo>
                    <a:pt x="0" y="102586"/>
                  </a:lnTo>
                  <a:lnTo>
                    <a:pt x="10747" y="157572"/>
                  </a:lnTo>
                  <a:lnTo>
                    <a:pt x="17423" y="165879"/>
                  </a:lnTo>
                  <a:lnTo>
                    <a:pt x="37318" y="178229"/>
                  </a:lnTo>
                  <a:lnTo>
                    <a:pt x="74826" y="186169"/>
                  </a:lnTo>
                  <a:lnTo>
                    <a:pt x="128252" y="187682"/>
                  </a:lnTo>
                  <a:lnTo>
                    <a:pt x="151696" y="183630"/>
                  </a:lnTo>
                  <a:lnTo>
                    <a:pt x="179036" y="169182"/>
                  </a:lnTo>
                  <a:lnTo>
                    <a:pt x="223563" y="120542"/>
                  </a:lnTo>
                  <a:lnTo>
                    <a:pt x="227150" y="109607"/>
                  </a:lnTo>
                  <a:lnTo>
                    <a:pt x="228016" y="81859"/>
                  </a:lnTo>
                  <a:lnTo>
                    <a:pt x="221382" y="59389"/>
                  </a:lnTo>
                  <a:lnTo>
                    <a:pt x="198059" y="25899"/>
                  </a:lnTo>
                  <a:lnTo>
                    <a:pt x="172236" y="9493"/>
                  </a:lnTo>
                  <a:lnTo>
                    <a:pt x="119606" y="1250"/>
                  </a:lnTo>
                  <a:lnTo>
                    <a:pt x="100963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65170" y="884393"/>
              <a:ext cx="166955" cy="463255"/>
            </a:xfrm>
            <a:custGeom>
              <a:avLst/>
              <a:gdLst/>
              <a:ahLst/>
              <a:cxnLst/>
              <a:rect l="0" t="0" r="0" b="0"/>
              <a:pathLst>
                <a:path w="166955" h="463255">
                  <a:moveTo>
                    <a:pt x="30083" y="0"/>
                  </a:moveTo>
                  <a:lnTo>
                    <a:pt x="21750" y="37478"/>
                  </a:lnTo>
                  <a:lnTo>
                    <a:pt x="19989" y="94491"/>
                  </a:lnTo>
                  <a:lnTo>
                    <a:pt x="19683" y="144851"/>
                  </a:lnTo>
                  <a:lnTo>
                    <a:pt x="19593" y="202406"/>
                  </a:lnTo>
                  <a:lnTo>
                    <a:pt x="19566" y="258324"/>
                  </a:lnTo>
                  <a:lnTo>
                    <a:pt x="13969" y="317526"/>
                  </a:lnTo>
                  <a:lnTo>
                    <a:pt x="10491" y="373932"/>
                  </a:lnTo>
                  <a:lnTo>
                    <a:pt x="8146" y="427630"/>
                  </a:lnTo>
                  <a:lnTo>
                    <a:pt x="6100" y="426636"/>
                  </a:lnTo>
                  <a:lnTo>
                    <a:pt x="3566" y="421295"/>
                  </a:lnTo>
                  <a:lnTo>
                    <a:pt x="0" y="391420"/>
                  </a:lnTo>
                  <a:lnTo>
                    <a:pt x="10149" y="337158"/>
                  </a:lnTo>
                  <a:lnTo>
                    <a:pt x="27891" y="285472"/>
                  </a:lnTo>
                  <a:lnTo>
                    <a:pt x="39248" y="268816"/>
                  </a:lnTo>
                  <a:lnTo>
                    <a:pt x="46722" y="264609"/>
                  </a:lnTo>
                  <a:lnTo>
                    <a:pt x="64384" y="263053"/>
                  </a:lnTo>
                  <a:lnTo>
                    <a:pt x="94059" y="274344"/>
                  </a:lnTo>
                  <a:lnTo>
                    <a:pt x="108430" y="289217"/>
                  </a:lnTo>
                  <a:lnTo>
                    <a:pt x="143185" y="347875"/>
                  </a:lnTo>
                  <a:lnTo>
                    <a:pt x="161918" y="401310"/>
                  </a:lnTo>
                  <a:lnTo>
                    <a:pt x="166954" y="46325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08656" y="1168613"/>
              <a:ext cx="176153" cy="189564"/>
            </a:xfrm>
            <a:custGeom>
              <a:avLst/>
              <a:gdLst/>
              <a:ahLst/>
              <a:cxnLst/>
              <a:rect l="0" t="0" r="0" b="0"/>
              <a:pathLst>
                <a:path w="176153" h="189564">
                  <a:moveTo>
                    <a:pt x="49810" y="147449"/>
                  </a:moveTo>
                  <a:lnTo>
                    <a:pt x="73529" y="103486"/>
                  </a:lnTo>
                  <a:lnTo>
                    <a:pt x="84654" y="67612"/>
                  </a:lnTo>
                  <a:lnTo>
                    <a:pt x="85573" y="44116"/>
                  </a:lnTo>
                  <a:lnTo>
                    <a:pt x="80913" y="23144"/>
                  </a:lnTo>
                  <a:lnTo>
                    <a:pt x="71042" y="6024"/>
                  </a:lnTo>
                  <a:lnTo>
                    <a:pt x="62795" y="1693"/>
                  </a:lnTo>
                  <a:lnTo>
                    <a:pt x="41153" y="0"/>
                  </a:lnTo>
                  <a:lnTo>
                    <a:pt x="32340" y="4696"/>
                  </a:lnTo>
                  <a:lnTo>
                    <a:pt x="19429" y="22392"/>
                  </a:lnTo>
                  <a:lnTo>
                    <a:pt x="5583" y="58662"/>
                  </a:lnTo>
                  <a:lnTo>
                    <a:pt x="0" y="118905"/>
                  </a:lnTo>
                  <a:lnTo>
                    <a:pt x="12041" y="178048"/>
                  </a:lnTo>
                  <a:lnTo>
                    <a:pt x="17611" y="184226"/>
                  </a:lnTo>
                  <a:lnTo>
                    <a:pt x="24835" y="187175"/>
                  </a:lnTo>
                  <a:lnTo>
                    <a:pt x="33160" y="187971"/>
                  </a:lnTo>
                  <a:lnTo>
                    <a:pt x="48649" y="182616"/>
                  </a:lnTo>
                  <a:lnTo>
                    <a:pt x="56055" y="177913"/>
                  </a:lnTo>
                  <a:lnTo>
                    <a:pt x="67403" y="163328"/>
                  </a:lnTo>
                  <a:lnTo>
                    <a:pt x="80369" y="129147"/>
                  </a:lnTo>
                  <a:lnTo>
                    <a:pt x="89641" y="70784"/>
                  </a:lnTo>
                  <a:lnTo>
                    <a:pt x="91572" y="64753"/>
                  </a:lnTo>
                  <a:lnTo>
                    <a:pt x="94029" y="64243"/>
                  </a:lnTo>
                  <a:lnTo>
                    <a:pt x="96837" y="67411"/>
                  </a:lnTo>
                  <a:lnTo>
                    <a:pt x="122203" y="126220"/>
                  </a:lnTo>
                  <a:lnTo>
                    <a:pt x="148511" y="166132"/>
                  </a:lnTo>
                  <a:lnTo>
                    <a:pt x="176152" y="18956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03917" y="1152545"/>
              <a:ext cx="170438" cy="195103"/>
            </a:xfrm>
            <a:custGeom>
              <a:avLst/>
              <a:gdLst/>
              <a:ahLst/>
              <a:cxnLst/>
              <a:rect l="0" t="0" r="0" b="0"/>
              <a:pathLst>
                <a:path w="170438" h="195103">
                  <a:moveTo>
                    <a:pt x="117761" y="5589"/>
                  </a:moveTo>
                  <a:lnTo>
                    <a:pt x="100994" y="0"/>
                  </a:lnTo>
                  <a:lnTo>
                    <a:pt x="68210" y="2113"/>
                  </a:lnTo>
                  <a:lnTo>
                    <a:pt x="48555" y="10284"/>
                  </a:lnTo>
                  <a:lnTo>
                    <a:pt x="16873" y="34593"/>
                  </a:lnTo>
                  <a:lnTo>
                    <a:pt x="781" y="60586"/>
                  </a:lnTo>
                  <a:lnTo>
                    <a:pt x="0" y="69160"/>
                  </a:lnTo>
                  <a:lnTo>
                    <a:pt x="5372" y="84926"/>
                  </a:lnTo>
                  <a:lnTo>
                    <a:pt x="12419" y="90066"/>
                  </a:lnTo>
                  <a:lnTo>
                    <a:pt x="32728" y="95777"/>
                  </a:lnTo>
                  <a:lnTo>
                    <a:pt x="89189" y="94530"/>
                  </a:lnTo>
                  <a:lnTo>
                    <a:pt x="114421" y="100101"/>
                  </a:lnTo>
                  <a:lnTo>
                    <a:pt x="147188" y="116391"/>
                  </a:lnTo>
                  <a:lnTo>
                    <a:pt x="164375" y="129314"/>
                  </a:lnTo>
                  <a:lnTo>
                    <a:pt x="168724" y="137205"/>
                  </a:lnTo>
                  <a:lnTo>
                    <a:pt x="170437" y="155332"/>
                  </a:lnTo>
                  <a:lnTo>
                    <a:pt x="164180" y="171967"/>
                  </a:lnTo>
                  <a:lnTo>
                    <a:pt x="159235" y="179679"/>
                  </a:lnTo>
                  <a:lnTo>
                    <a:pt x="151260" y="184820"/>
                  </a:lnTo>
                  <a:lnTo>
                    <a:pt x="117678" y="192056"/>
                  </a:lnTo>
                  <a:lnTo>
                    <a:pt x="70648" y="194500"/>
                  </a:lnTo>
                  <a:lnTo>
                    <a:pt x="44062" y="19510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417046" y="927279"/>
            <a:ext cx="2249458" cy="627500"/>
            <a:chOff x="3417046" y="927279"/>
            <a:chExt cx="2249458" cy="627500"/>
          </a:xfrm>
        </p:grpSpPr>
        <p:sp>
          <p:nvSpPr>
            <p:cNvPr id="31" name="Freeform 30"/>
            <p:cNvSpPr/>
            <p:nvPr/>
          </p:nvSpPr>
          <p:spPr>
            <a:xfrm>
              <a:off x="3417046" y="927279"/>
              <a:ext cx="310043" cy="402374"/>
            </a:xfrm>
            <a:custGeom>
              <a:avLst/>
              <a:gdLst/>
              <a:ahLst/>
              <a:cxnLst/>
              <a:rect l="0" t="0" r="0" b="0"/>
              <a:pathLst>
                <a:path w="310043" h="402374">
                  <a:moveTo>
                    <a:pt x="36301" y="9757"/>
                  </a:moveTo>
                  <a:lnTo>
                    <a:pt x="18342" y="63632"/>
                  </a:lnTo>
                  <a:lnTo>
                    <a:pt x="11552" y="84004"/>
                  </a:lnTo>
                  <a:lnTo>
                    <a:pt x="8103" y="87331"/>
                  </a:lnTo>
                  <a:lnTo>
                    <a:pt x="4634" y="86039"/>
                  </a:lnTo>
                  <a:lnTo>
                    <a:pt x="1151" y="81669"/>
                  </a:lnTo>
                  <a:lnTo>
                    <a:pt x="0" y="75246"/>
                  </a:lnTo>
                  <a:lnTo>
                    <a:pt x="1840" y="58750"/>
                  </a:lnTo>
                  <a:lnTo>
                    <a:pt x="9676" y="42840"/>
                  </a:lnTo>
                  <a:lnTo>
                    <a:pt x="33771" y="7973"/>
                  </a:lnTo>
                  <a:lnTo>
                    <a:pt x="41633" y="2718"/>
                  </a:lnTo>
                  <a:lnTo>
                    <a:pt x="59728" y="0"/>
                  </a:lnTo>
                  <a:lnTo>
                    <a:pt x="79468" y="5810"/>
                  </a:lnTo>
                  <a:lnTo>
                    <a:pt x="98770" y="17361"/>
                  </a:lnTo>
                  <a:lnTo>
                    <a:pt x="137522" y="63401"/>
                  </a:lnTo>
                  <a:lnTo>
                    <a:pt x="158807" y="114286"/>
                  </a:lnTo>
                  <a:lnTo>
                    <a:pt x="178089" y="176330"/>
                  </a:lnTo>
                  <a:lnTo>
                    <a:pt x="182592" y="239582"/>
                  </a:lnTo>
                  <a:lnTo>
                    <a:pt x="182311" y="298826"/>
                  </a:lnTo>
                  <a:lnTo>
                    <a:pt x="174059" y="334443"/>
                  </a:lnTo>
                  <a:lnTo>
                    <a:pt x="163428" y="356443"/>
                  </a:lnTo>
                  <a:lnTo>
                    <a:pt x="138699" y="382970"/>
                  </a:lnTo>
                  <a:lnTo>
                    <a:pt x="109145" y="400059"/>
                  </a:lnTo>
                  <a:lnTo>
                    <a:pt x="88563" y="402373"/>
                  </a:lnTo>
                  <a:lnTo>
                    <a:pt x="68887" y="398332"/>
                  </a:lnTo>
                  <a:lnTo>
                    <a:pt x="37191" y="376674"/>
                  </a:lnTo>
                  <a:lnTo>
                    <a:pt x="29876" y="370182"/>
                  </a:lnTo>
                  <a:lnTo>
                    <a:pt x="26168" y="361174"/>
                  </a:lnTo>
                  <a:lnTo>
                    <a:pt x="25169" y="338688"/>
                  </a:lnTo>
                  <a:lnTo>
                    <a:pt x="31743" y="319335"/>
                  </a:lnTo>
                  <a:lnTo>
                    <a:pt x="36772" y="310899"/>
                  </a:lnTo>
                  <a:lnTo>
                    <a:pt x="44804" y="305275"/>
                  </a:lnTo>
                  <a:lnTo>
                    <a:pt x="66206" y="299026"/>
                  </a:lnTo>
                  <a:lnTo>
                    <a:pt x="98974" y="301097"/>
                  </a:lnTo>
                  <a:lnTo>
                    <a:pt x="130910" y="314709"/>
                  </a:lnTo>
                  <a:lnTo>
                    <a:pt x="194026" y="360890"/>
                  </a:lnTo>
                  <a:lnTo>
                    <a:pt x="228200" y="385699"/>
                  </a:lnTo>
                  <a:lnTo>
                    <a:pt x="237933" y="390237"/>
                  </a:lnTo>
                  <a:lnTo>
                    <a:pt x="261226" y="392159"/>
                  </a:lnTo>
                  <a:lnTo>
                    <a:pt x="291288" y="386663"/>
                  </a:lnTo>
                  <a:lnTo>
                    <a:pt x="310042" y="37825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95544" y="100020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0095" y="222662"/>
                  </a:lnTo>
                  <a:lnTo>
                    <a:pt x="10400" y="279143"/>
                  </a:lnTo>
                  <a:lnTo>
                    <a:pt x="11672" y="33754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58939" y="989678"/>
              <a:ext cx="178720" cy="213802"/>
            </a:xfrm>
            <a:custGeom>
              <a:avLst/>
              <a:gdLst/>
              <a:ahLst/>
              <a:cxnLst/>
              <a:rect l="0" t="0" r="0" b="0"/>
              <a:pathLst>
                <a:path w="178720" h="213802">
                  <a:moveTo>
                    <a:pt x="178719" y="157928"/>
                  </a:moveTo>
                  <a:lnTo>
                    <a:pt x="124844" y="177056"/>
                  </a:lnTo>
                  <a:lnTo>
                    <a:pt x="61627" y="206121"/>
                  </a:lnTo>
                  <a:lnTo>
                    <a:pt x="36211" y="213662"/>
                  </a:lnTo>
                  <a:lnTo>
                    <a:pt x="25222" y="213801"/>
                  </a:lnTo>
                  <a:lnTo>
                    <a:pt x="6773" y="207717"/>
                  </a:lnTo>
                  <a:lnTo>
                    <a:pt x="2087" y="200479"/>
                  </a:lnTo>
                  <a:lnTo>
                    <a:pt x="0" y="179959"/>
                  </a:lnTo>
                  <a:lnTo>
                    <a:pt x="5402" y="147688"/>
                  </a:lnTo>
                  <a:lnTo>
                    <a:pt x="24944" y="96937"/>
                  </a:lnTo>
                  <a:lnTo>
                    <a:pt x="44980" y="33490"/>
                  </a:lnTo>
                  <a:lnTo>
                    <a:pt x="62905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53513" y="1147633"/>
              <a:ext cx="119725" cy="407146"/>
            </a:xfrm>
            <a:custGeom>
              <a:avLst/>
              <a:gdLst/>
              <a:ahLst/>
              <a:cxnLst/>
              <a:rect l="0" t="0" r="0" b="0"/>
              <a:pathLst>
                <a:path w="119725" h="407146">
                  <a:moveTo>
                    <a:pt x="0" y="136843"/>
                  </a:moveTo>
                  <a:lnTo>
                    <a:pt x="0" y="188894"/>
                  </a:lnTo>
                  <a:lnTo>
                    <a:pt x="3119" y="241953"/>
                  </a:lnTo>
                  <a:lnTo>
                    <a:pt x="8333" y="291599"/>
                  </a:lnTo>
                  <a:lnTo>
                    <a:pt x="12997" y="339065"/>
                  </a:lnTo>
                  <a:lnTo>
                    <a:pt x="19464" y="401916"/>
                  </a:lnTo>
                  <a:lnTo>
                    <a:pt x="19995" y="407145"/>
                  </a:lnTo>
                  <a:lnTo>
                    <a:pt x="20349" y="405952"/>
                  </a:lnTo>
                  <a:lnTo>
                    <a:pt x="20963" y="355729"/>
                  </a:lnTo>
                  <a:lnTo>
                    <a:pt x="19859" y="302694"/>
                  </a:lnTo>
                  <a:lnTo>
                    <a:pt x="13813" y="248245"/>
                  </a:lnTo>
                  <a:lnTo>
                    <a:pt x="11501" y="190518"/>
                  </a:lnTo>
                  <a:lnTo>
                    <a:pt x="10720" y="127905"/>
                  </a:lnTo>
                  <a:lnTo>
                    <a:pt x="10566" y="70477"/>
                  </a:lnTo>
                  <a:lnTo>
                    <a:pt x="16129" y="33731"/>
                  </a:lnTo>
                  <a:lnTo>
                    <a:pt x="30775" y="6206"/>
                  </a:lnTo>
                  <a:lnTo>
                    <a:pt x="39233" y="1788"/>
                  </a:lnTo>
                  <a:lnTo>
                    <a:pt x="61111" y="0"/>
                  </a:lnTo>
                  <a:lnTo>
                    <a:pt x="71156" y="3500"/>
                  </a:lnTo>
                  <a:lnTo>
                    <a:pt x="88557" y="16748"/>
                  </a:lnTo>
                  <a:lnTo>
                    <a:pt x="105918" y="43938"/>
                  </a:lnTo>
                  <a:lnTo>
                    <a:pt x="118470" y="74221"/>
                  </a:lnTo>
                  <a:lnTo>
                    <a:pt x="119724" y="98092"/>
                  </a:lnTo>
                  <a:lnTo>
                    <a:pt x="110996" y="145956"/>
                  </a:lnTo>
                  <a:lnTo>
                    <a:pt x="95799" y="172949"/>
                  </a:lnTo>
                  <a:lnTo>
                    <a:pt x="80012" y="185255"/>
                  </a:lnTo>
                  <a:lnTo>
                    <a:pt x="70888" y="190175"/>
                  </a:lnTo>
                  <a:lnTo>
                    <a:pt x="48274" y="192522"/>
                  </a:lnTo>
                  <a:lnTo>
                    <a:pt x="0" y="18948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40728" y="1144402"/>
              <a:ext cx="139169" cy="177647"/>
            </a:xfrm>
            <a:custGeom>
              <a:avLst/>
              <a:gdLst/>
              <a:ahLst/>
              <a:cxnLst/>
              <a:rect l="0" t="0" r="0" b="0"/>
              <a:pathLst>
                <a:path w="139169" h="177647">
                  <a:moveTo>
                    <a:pt x="12826" y="87432"/>
                  </a:moveTo>
                  <a:lnTo>
                    <a:pt x="55518" y="84312"/>
                  </a:lnTo>
                  <a:lnTo>
                    <a:pt x="86696" y="72859"/>
                  </a:lnTo>
                  <a:lnTo>
                    <a:pt x="97168" y="67188"/>
                  </a:lnTo>
                  <a:lnTo>
                    <a:pt x="111922" y="51528"/>
                  </a:lnTo>
                  <a:lnTo>
                    <a:pt x="117495" y="42439"/>
                  </a:lnTo>
                  <a:lnTo>
                    <a:pt x="118870" y="34040"/>
                  </a:lnTo>
                  <a:lnTo>
                    <a:pt x="117448" y="26101"/>
                  </a:lnTo>
                  <a:lnTo>
                    <a:pt x="114159" y="18469"/>
                  </a:lnTo>
                  <a:lnTo>
                    <a:pt x="101147" y="6869"/>
                  </a:lnTo>
                  <a:lnTo>
                    <a:pt x="92764" y="2137"/>
                  </a:lnTo>
                  <a:lnTo>
                    <a:pt x="70971" y="0"/>
                  </a:lnTo>
                  <a:lnTo>
                    <a:pt x="58608" y="1068"/>
                  </a:lnTo>
                  <a:lnTo>
                    <a:pt x="35513" y="11613"/>
                  </a:lnTo>
                  <a:lnTo>
                    <a:pt x="24441" y="19339"/>
                  </a:lnTo>
                  <a:lnTo>
                    <a:pt x="9020" y="40401"/>
                  </a:lnTo>
                  <a:lnTo>
                    <a:pt x="3270" y="52568"/>
                  </a:lnTo>
                  <a:lnTo>
                    <a:pt x="0" y="81685"/>
                  </a:lnTo>
                  <a:lnTo>
                    <a:pt x="3616" y="111784"/>
                  </a:lnTo>
                  <a:lnTo>
                    <a:pt x="18806" y="147290"/>
                  </a:lnTo>
                  <a:lnTo>
                    <a:pt x="31471" y="165118"/>
                  </a:lnTo>
                  <a:lnTo>
                    <a:pt x="51138" y="174601"/>
                  </a:lnTo>
                  <a:lnTo>
                    <a:pt x="75477" y="177646"/>
                  </a:lnTo>
                  <a:lnTo>
                    <a:pt x="119871" y="173189"/>
                  </a:lnTo>
                  <a:lnTo>
                    <a:pt x="139168" y="17166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22010" y="1170456"/>
              <a:ext cx="147400" cy="156135"/>
            </a:xfrm>
            <a:custGeom>
              <a:avLst/>
              <a:gdLst/>
              <a:ahLst/>
              <a:cxnLst/>
              <a:rect l="0" t="0" r="0" b="0"/>
              <a:pathLst>
                <a:path w="147400" h="156135">
                  <a:moveTo>
                    <a:pt x="0" y="61378"/>
                  </a:moveTo>
                  <a:lnTo>
                    <a:pt x="0" y="123852"/>
                  </a:lnTo>
                  <a:lnTo>
                    <a:pt x="1170" y="72274"/>
                  </a:lnTo>
                  <a:lnTo>
                    <a:pt x="9575" y="33541"/>
                  </a:lnTo>
                  <a:lnTo>
                    <a:pt x="20243" y="10401"/>
                  </a:lnTo>
                  <a:lnTo>
                    <a:pt x="27534" y="3997"/>
                  </a:lnTo>
                  <a:lnTo>
                    <a:pt x="35903" y="897"/>
                  </a:lnTo>
                  <a:lnTo>
                    <a:pt x="44993" y="0"/>
                  </a:lnTo>
                  <a:lnTo>
                    <a:pt x="64450" y="5243"/>
                  </a:lnTo>
                  <a:lnTo>
                    <a:pt x="92016" y="21349"/>
                  </a:lnTo>
                  <a:lnTo>
                    <a:pt x="115002" y="44058"/>
                  </a:lnTo>
                  <a:lnTo>
                    <a:pt x="128321" y="64209"/>
                  </a:lnTo>
                  <a:lnTo>
                    <a:pt x="141226" y="101861"/>
                  </a:lnTo>
                  <a:lnTo>
                    <a:pt x="147399" y="15613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24890" y="1187036"/>
              <a:ext cx="147643" cy="342826"/>
            </a:xfrm>
            <a:custGeom>
              <a:avLst/>
              <a:gdLst/>
              <a:ahLst/>
              <a:cxnLst/>
              <a:rect l="0" t="0" r="0" b="0"/>
              <a:pathLst>
                <a:path w="147643" h="342826">
                  <a:moveTo>
                    <a:pt x="91918" y="65855"/>
                  </a:moveTo>
                  <a:lnTo>
                    <a:pt x="97507" y="49087"/>
                  </a:lnTo>
                  <a:lnTo>
                    <a:pt x="97132" y="31496"/>
                  </a:lnTo>
                  <a:lnTo>
                    <a:pt x="95394" y="21892"/>
                  </a:lnTo>
                  <a:lnTo>
                    <a:pt x="90726" y="14320"/>
                  </a:lnTo>
                  <a:lnTo>
                    <a:pt x="76180" y="2786"/>
                  </a:lnTo>
                  <a:lnTo>
                    <a:pt x="58017" y="0"/>
                  </a:lnTo>
                  <a:lnTo>
                    <a:pt x="48260" y="894"/>
                  </a:lnTo>
                  <a:lnTo>
                    <a:pt x="31181" y="8128"/>
                  </a:lnTo>
                  <a:lnTo>
                    <a:pt x="23350" y="13332"/>
                  </a:lnTo>
                  <a:lnTo>
                    <a:pt x="11531" y="28473"/>
                  </a:lnTo>
                  <a:lnTo>
                    <a:pt x="3548" y="48071"/>
                  </a:lnTo>
                  <a:lnTo>
                    <a:pt x="0" y="72379"/>
                  </a:lnTo>
                  <a:lnTo>
                    <a:pt x="4662" y="95660"/>
                  </a:lnTo>
                  <a:lnTo>
                    <a:pt x="9181" y="106782"/>
                  </a:lnTo>
                  <a:lnTo>
                    <a:pt x="23560" y="122259"/>
                  </a:lnTo>
                  <a:lnTo>
                    <a:pt x="32308" y="128024"/>
                  </a:lnTo>
                  <a:lnTo>
                    <a:pt x="40480" y="129528"/>
                  </a:lnTo>
                  <a:lnTo>
                    <a:pt x="48267" y="128191"/>
                  </a:lnTo>
                  <a:lnTo>
                    <a:pt x="55798" y="124959"/>
                  </a:lnTo>
                  <a:lnTo>
                    <a:pt x="77577" y="103644"/>
                  </a:lnTo>
                  <a:lnTo>
                    <a:pt x="85544" y="81870"/>
                  </a:lnTo>
                  <a:lnTo>
                    <a:pt x="87669" y="69513"/>
                  </a:lnTo>
                  <a:lnTo>
                    <a:pt x="90255" y="64784"/>
                  </a:lnTo>
                  <a:lnTo>
                    <a:pt x="93149" y="65141"/>
                  </a:lnTo>
                  <a:lnTo>
                    <a:pt x="96248" y="68888"/>
                  </a:lnTo>
                  <a:lnTo>
                    <a:pt x="110797" y="116930"/>
                  </a:lnTo>
                  <a:lnTo>
                    <a:pt x="131869" y="179626"/>
                  </a:lnTo>
                  <a:lnTo>
                    <a:pt x="147642" y="237417"/>
                  </a:lnTo>
                  <a:lnTo>
                    <a:pt x="147293" y="285404"/>
                  </a:lnTo>
                  <a:lnTo>
                    <a:pt x="134192" y="325489"/>
                  </a:lnTo>
                  <a:lnTo>
                    <a:pt x="125950" y="333701"/>
                  </a:lnTo>
                  <a:lnTo>
                    <a:pt x="104314" y="342825"/>
                  </a:lnTo>
                  <a:lnTo>
                    <a:pt x="65825" y="342372"/>
                  </a:lnTo>
                  <a:lnTo>
                    <a:pt x="7690" y="31853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83942" y="1116020"/>
              <a:ext cx="122380" cy="189596"/>
            </a:xfrm>
            <a:custGeom>
              <a:avLst/>
              <a:gdLst/>
              <a:ahLst/>
              <a:cxnLst/>
              <a:rect l="0" t="0" r="0" b="0"/>
              <a:pathLst>
                <a:path w="122380" h="189596">
                  <a:moveTo>
                    <a:pt x="17094" y="0"/>
                  </a:moveTo>
                  <a:lnTo>
                    <a:pt x="305" y="55045"/>
                  </a:lnTo>
                  <a:lnTo>
                    <a:pt x="0" y="109573"/>
                  </a:lnTo>
                  <a:lnTo>
                    <a:pt x="10858" y="165144"/>
                  </a:lnTo>
                  <a:lnTo>
                    <a:pt x="16446" y="174437"/>
                  </a:lnTo>
                  <a:lnTo>
                    <a:pt x="32014" y="187882"/>
                  </a:lnTo>
                  <a:lnTo>
                    <a:pt x="39909" y="189595"/>
                  </a:lnTo>
                  <a:lnTo>
                    <a:pt x="47512" y="188398"/>
                  </a:lnTo>
                  <a:lnTo>
                    <a:pt x="63368" y="179659"/>
                  </a:lnTo>
                  <a:lnTo>
                    <a:pt x="89687" y="155008"/>
                  </a:lnTo>
                  <a:lnTo>
                    <a:pt x="105933" y="124307"/>
                  </a:lnTo>
                  <a:lnTo>
                    <a:pt x="118783" y="72605"/>
                  </a:lnTo>
                  <a:lnTo>
                    <a:pt x="122379" y="1052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69492" y="116866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54144"/>
                  </a:lnTo>
                  <a:lnTo>
                    <a:pt x="18211" y="11619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80021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80021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64248" y="1153607"/>
              <a:ext cx="147400" cy="141399"/>
            </a:xfrm>
            <a:custGeom>
              <a:avLst/>
              <a:gdLst/>
              <a:ahLst/>
              <a:cxnLst/>
              <a:rect l="0" t="0" r="0" b="0"/>
              <a:pathLst>
                <a:path w="147400" h="141399">
                  <a:moveTo>
                    <a:pt x="0" y="36113"/>
                  </a:moveTo>
                  <a:lnTo>
                    <a:pt x="14654" y="89140"/>
                  </a:lnTo>
                  <a:lnTo>
                    <a:pt x="19160" y="126044"/>
                  </a:lnTo>
                  <a:lnTo>
                    <a:pt x="18623" y="129992"/>
                  </a:lnTo>
                  <a:lnTo>
                    <a:pt x="17095" y="127945"/>
                  </a:lnTo>
                  <a:lnTo>
                    <a:pt x="13447" y="112022"/>
                  </a:lnTo>
                  <a:lnTo>
                    <a:pt x="11105" y="57260"/>
                  </a:lnTo>
                  <a:lnTo>
                    <a:pt x="13125" y="30304"/>
                  </a:lnTo>
                  <a:lnTo>
                    <a:pt x="21821" y="6625"/>
                  </a:lnTo>
                  <a:lnTo>
                    <a:pt x="29755" y="1246"/>
                  </a:lnTo>
                  <a:lnTo>
                    <a:pt x="39724" y="0"/>
                  </a:lnTo>
                  <a:lnTo>
                    <a:pt x="51050" y="1509"/>
                  </a:lnTo>
                  <a:lnTo>
                    <a:pt x="69872" y="12545"/>
                  </a:lnTo>
                  <a:lnTo>
                    <a:pt x="93623" y="41608"/>
                  </a:lnTo>
                  <a:lnTo>
                    <a:pt x="128533" y="98621"/>
                  </a:lnTo>
                  <a:lnTo>
                    <a:pt x="147399" y="14139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50733" y="1097890"/>
              <a:ext cx="132425" cy="221296"/>
            </a:xfrm>
            <a:custGeom>
              <a:avLst/>
              <a:gdLst/>
              <a:ahLst/>
              <a:cxnLst/>
              <a:rect l="0" t="0" r="0" b="0"/>
              <a:pathLst>
                <a:path w="132425" h="221296">
                  <a:moveTo>
                    <a:pt x="87256" y="18130"/>
                  </a:moveTo>
                  <a:lnTo>
                    <a:pt x="76078" y="6952"/>
                  </a:lnTo>
                  <a:lnTo>
                    <a:pt x="58112" y="1464"/>
                  </a:lnTo>
                  <a:lnTo>
                    <a:pt x="46770" y="0"/>
                  </a:lnTo>
                  <a:lnTo>
                    <a:pt x="27928" y="4613"/>
                  </a:lnTo>
                  <a:lnTo>
                    <a:pt x="19628" y="9119"/>
                  </a:lnTo>
                  <a:lnTo>
                    <a:pt x="7286" y="23484"/>
                  </a:lnTo>
                  <a:lnTo>
                    <a:pt x="2358" y="32228"/>
                  </a:lnTo>
                  <a:lnTo>
                    <a:pt x="0" y="54422"/>
                  </a:lnTo>
                  <a:lnTo>
                    <a:pt x="1010" y="66891"/>
                  </a:lnTo>
                  <a:lnTo>
                    <a:pt x="5192" y="76374"/>
                  </a:lnTo>
                  <a:lnTo>
                    <a:pt x="19198" y="90030"/>
                  </a:lnTo>
                  <a:lnTo>
                    <a:pt x="40241" y="96879"/>
                  </a:lnTo>
                  <a:lnTo>
                    <a:pt x="86288" y="106865"/>
                  </a:lnTo>
                  <a:lnTo>
                    <a:pt x="112966" y="122281"/>
                  </a:lnTo>
                  <a:lnTo>
                    <a:pt x="125199" y="138119"/>
                  </a:lnTo>
                  <a:lnTo>
                    <a:pt x="130099" y="147256"/>
                  </a:lnTo>
                  <a:lnTo>
                    <a:pt x="132424" y="166766"/>
                  </a:lnTo>
                  <a:lnTo>
                    <a:pt x="128388" y="185966"/>
                  </a:lnTo>
                  <a:lnTo>
                    <a:pt x="118795" y="202298"/>
                  </a:lnTo>
                  <a:lnTo>
                    <a:pt x="103613" y="214236"/>
                  </a:lnTo>
                  <a:lnTo>
                    <a:pt x="94651" y="219058"/>
                  </a:lnTo>
                  <a:lnTo>
                    <a:pt x="75335" y="221295"/>
                  </a:lnTo>
                  <a:lnTo>
                    <a:pt x="47849" y="215978"/>
                  </a:lnTo>
                  <a:lnTo>
                    <a:pt x="24085" y="20764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53803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917015" y="905450"/>
            <a:ext cx="3559245" cy="507695"/>
            <a:chOff x="5917015" y="905450"/>
            <a:chExt cx="3559245" cy="507695"/>
          </a:xfrm>
        </p:grpSpPr>
        <p:sp>
          <p:nvSpPr>
            <p:cNvPr id="46" name="Freeform 45"/>
            <p:cNvSpPr/>
            <p:nvPr/>
          </p:nvSpPr>
          <p:spPr>
            <a:xfrm>
              <a:off x="6096000" y="947564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3293" y="28726"/>
                  </a:lnTo>
                  <a:lnTo>
                    <a:pt x="976" y="79092"/>
                  </a:lnTo>
                  <a:lnTo>
                    <a:pt x="289" y="136129"/>
                  </a:lnTo>
                  <a:lnTo>
                    <a:pt x="3176" y="195389"/>
                  </a:lnTo>
                  <a:lnTo>
                    <a:pt x="9076" y="252415"/>
                  </a:lnTo>
                  <a:lnTo>
                    <a:pt x="4509" y="302777"/>
                  </a:lnTo>
                  <a:lnTo>
                    <a:pt x="2004" y="33110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17015" y="926507"/>
              <a:ext cx="347442" cy="52644"/>
            </a:xfrm>
            <a:custGeom>
              <a:avLst/>
              <a:gdLst/>
              <a:ahLst/>
              <a:cxnLst/>
              <a:rect l="0" t="0" r="0" b="0"/>
              <a:pathLst>
                <a:path w="347442" h="52644">
                  <a:moveTo>
                    <a:pt x="347441" y="0"/>
                  </a:moveTo>
                  <a:lnTo>
                    <a:pt x="285161" y="17959"/>
                  </a:lnTo>
                  <a:lnTo>
                    <a:pt x="227990" y="28547"/>
                  </a:lnTo>
                  <a:lnTo>
                    <a:pt x="177907" y="30686"/>
                  </a:lnTo>
                  <a:lnTo>
                    <a:pt x="126023" y="34439"/>
                  </a:lnTo>
                  <a:lnTo>
                    <a:pt x="73605" y="39840"/>
                  </a:lnTo>
                  <a:lnTo>
                    <a:pt x="30388" y="445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43399" y="915979"/>
              <a:ext cx="315855" cy="361196"/>
            </a:xfrm>
            <a:custGeom>
              <a:avLst/>
              <a:gdLst/>
              <a:ahLst/>
              <a:cxnLst/>
              <a:rect l="0" t="0" r="0" b="0"/>
              <a:pathLst>
                <a:path w="315855" h="361196">
                  <a:moveTo>
                    <a:pt x="0" y="0"/>
                  </a:moveTo>
                  <a:lnTo>
                    <a:pt x="0" y="58617"/>
                  </a:lnTo>
                  <a:lnTo>
                    <a:pt x="5588" y="110175"/>
                  </a:lnTo>
                  <a:lnTo>
                    <a:pt x="9064" y="164315"/>
                  </a:lnTo>
                  <a:lnTo>
                    <a:pt x="15684" y="217402"/>
                  </a:lnTo>
                  <a:lnTo>
                    <a:pt x="19995" y="279336"/>
                  </a:lnTo>
                  <a:lnTo>
                    <a:pt x="19572" y="314263"/>
                  </a:lnTo>
                  <a:lnTo>
                    <a:pt x="17727" y="314794"/>
                  </a:lnTo>
                  <a:lnTo>
                    <a:pt x="15327" y="311638"/>
                  </a:lnTo>
                  <a:lnTo>
                    <a:pt x="17540" y="279250"/>
                  </a:lnTo>
                  <a:lnTo>
                    <a:pt x="25604" y="243788"/>
                  </a:lnTo>
                  <a:lnTo>
                    <a:pt x="40991" y="216643"/>
                  </a:lnTo>
                  <a:lnTo>
                    <a:pt x="56823" y="204300"/>
                  </a:lnTo>
                  <a:lnTo>
                    <a:pt x="65958" y="199371"/>
                  </a:lnTo>
                  <a:lnTo>
                    <a:pt x="74388" y="199594"/>
                  </a:lnTo>
                  <a:lnTo>
                    <a:pt x="82347" y="203253"/>
                  </a:lnTo>
                  <a:lnTo>
                    <a:pt x="97430" y="217846"/>
                  </a:lnTo>
                  <a:lnTo>
                    <a:pt x="117905" y="252370"/>
                  </a:lnTo>
                  <a:lnTo>
                    <a:pt x="139731" y="314196"/>
                  </a:lnTo>
                  <a:lnTo>
                    <a:pt x="145127" y="352538"/>
                  </a:lnTo>
                  <a:lnTo>
                    <a:pt x="144714" y="357858"/>
                  </a:lnTo>
                  <a:lnTo>
                    <a:pt x="143270" y="357895"/>
                  </a:lnTo>
                  <a:lnTo>
                    <a:pt x="141136" y="354410"/>
                  </a:lnTo>
                  <a:lnTo>
                    <a:pt x="145006" y="341179"/>
                  </a:lnTo>
                  <a:lnTo>
                    <a:pt x="155694" y="324770"/>
                  </a:lnTo>
                  <a:lnTo>
                    <a:pt x="172142" y="309679"/>
                  </a:lnTo>
                  <a:lnTo>
                    <a:pt x="194271" y="301412"/>
                  </a:lnTo>
                  <a:lnTo>
                    <a:pt x="241015" y="290515"/>
                  </a:lnTo>
                  <a:lnTo>
                    <a:pt x="259587" y="277686"/>
                  </a:lnTo>
                  <a:lnTo>
                    <a:pt x="274469" y="260287"/>
                  </a:lnTo>
                  <a:lnTo>
                    <a:pt x="284983" y="240855"/>
                  </a:lnTo>
                  <a:lnTo>
                    <a:pt x="285915" y="230760"/>
                  </a:lnTo>
                  <a:lnTo>
                    <a:pt x="280712" y="210185"/>
                  </a:lnTo>
                  <a:lnTo>
                    <a:pt x="267481" y="195581"/>
                  </a:lnTo>
                  <a:lnTo>
                    <a:pt x="259038" y="190049"/>
                  </a:lnTo>
                  <a:lnTo>
                    <a:pt x="249901" y="188700"/>
                  </a:lnTo>
                  <a:lnTo>
                    <a:pt x="230390" y="193441"/>
                  </a:lnTo>
                  <a:lnTo>
                    <a:pt x="222614" y="200320"/>
                  </a:lnTo>
                  <a:lnTo>
                    <a:pt x="201727" y="241864"/>
                  </a:lnTo>
                  <a:lnTo>
                    <a:pt x="193132" y="276774"/>
                  </a:lnTo>
                  <a:lnTo>
                    <a:pt x="191925" y="289801"/>
                  </a:lnTo>
                  <a:lnTo>
                    <a:pt x="196824" y="310514"/>
                  </a:lnTo>
                  <a:lnTo>
                    <a:pt x="219033" y="342876"/>
                  </a:lnTo>
                  <a:lnTo>
                    <a:pt x="244663" y="359086"/>
                  </a:lnTo>
                  <a:lnTo>
                    <a:pt x="267446" y="361195"/>
                  </a:lnTo>
                  <a:lnTo>
                    <a:pt x="315854" y="3579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02746" y="1095365"/>
              <a:ext cx="93379" cy="185173"/>
            </a:xfrm>
            <a:custGeom>
              <a:avLst/>
              <a:gdLst/>
              <a:ahLst/>
              <a:cxnLst/>
              <a:rect l="0" t="0" r="0" b="0"/>
              <a:pathLst>
                <a:path w="93379" h="185173">
                  <a:moveTo>
                    <a:pt x="9150" y="94355"/>
                  </a:moveTo>
                  <a:lnTo>
                    <a:pt x="14739" y="156447"/>
                  </a:lnTo>
                  <a:lnTo>
                    <a:pt x="29394" y="183203"/>
                  </a:lnTo>
                  <a:lnTo>
                    <a:pt x="30835" y="185172"/>
                  </a:lnTo>
                  <a:lnTo>
                    <a:pt x="22854" y="170007"/>
                  </a:lnTo>
                  <a:lnTo>
                    <a:pt x="5597" y="115900"/>
                  </a:lnTo>
                  <a:lnTo>
                    <a:pt x="0" y="64989"/>
                  </a:lnTo>
                  <a:lnTo>
                    <a:pt x="1370" y="26122"/>
                  </a:lnTo>
                  <a:lnTo>
                    <a:pt x="9982" y="7097"/>
                  </a:lnTo>
                  <a:lnTo>
                    <a:pt x="17894" y="2258"/>
                  </a:lnTo>
                  <a:lnTo>
                    <a:pt x="39162" y="0"/>
                  </a:lnTo>
                  <a:lnTo>
                    <a:pt x="93378" y="1012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21494" y="1112945"/>
              <a:ext cx="122030" cy="165151"/>
            </a:xfrm>
            <a:custGeom>
              <a:avLst/>
              <a:gdLst/>
              <a:ahLst/>
              <a:cxnLst/>
              <a:rect l="0" t="0" r="0" b="0"/>
              <a:pathLst>
                <a:path w="122030" h="165151">
                  <a:moveTo>
                    <a:pt x="6216" y="34661"/>
                  </a:moveTo>
                  <a:lnTo>
                    <a:pt x="626" y="51428"/>
                  </a:lnTo>
                  <a:lnTo>
                    <a:pt x="2490" y="57538"/>
                  </a:lnTo>
                  <a:lnTo>
                    <a:pt x="7241" y="62780"/>
                  </a:lnTo>
                  <a:lnTo>
                    <a:pt x="40083" y="79600"/>
                  </a:lnTo>
                  <a:lnTo>
                    <a:pt x="59873" y="80760"/>
                  </a:lnTo>
                  <a:lnTo>
                    <a:pt x="101173" y="71973"/>
                  </a:lnTo>
                  <a:lnTo>
                    <a:pt x="108125" y="65385"/>
                  </a:lnTo>
                  <a:lnTo>
                    <a:pt x="115849" y="45586"/>
                  </a:lnTo>
                  <a:lnTo>
                    <a:pt x="115570" y="36095"/>
                  </a:lnTo>
                  <a:lnTo>
                    <a:pt x="109020" y="19311"/>
                  </a:lnTo>
                  <a:lnTo>
                    <a:pt x="95190" y="7171"/>
                  </a:lnTo>
                  <a:lnTo>
                    <a:pt x="86588" y="2297"/>
                  </a:lnTo>
                  <a:lnTo>
                    <a:pt x="67673" y="0"/>
                  </a:lnTo>
                  <a:lnTo>
                    <a:pt x="48738" y="4048"/>
                  </a:lnTo>
                  <a:lnTo>
                    <a:pt x="32523" y="13646"/>
                  </a:lnTo>
                  <a:lnTo>
                    <a:pt x="10241" y="43382"/>
                  </a:lnTo>
                  <a:lnTo>
                    <a:pt x="0" y="81829"/>
                  </a:lnTo>
                  <a:lnTo>
                    <a:pt x="3842" y="105927"/>
                  </a:lnTo>
                  <a:lnTo>
                    <a:pt x="25374" y="149994"/>
                  </a:lnTo>
                  <a:lnTo>
                    <a:pt x="34196" y="157173"/>
                  </a:lnTo>
                  <a:lnTo>
                    <a:pt x="56476" y="165150"/>
                  </a:lnTo>
                  <a:lnTo>
                    <a:pt x="89738" y="164051"/>
                  </a:lnTo>
                  <a:lnTo>
                    <a:pt x="122029" y="15047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06735" y="12318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55901" y="1115465"/>
              <a:ext cx="145592" cy="169019"/>
            </a:xfrm>
            <a:custGeom>
              <a:avLst/>
              <a:gdLst/>
              <a:ahLst/>
              <a:cxnLst/>
              <a:rect l="0" t="0" r="0" b="0"/>
              <a:pathLst>
                <a:path w="145592" h="169019">
                  <a:moveTo>
                    <a:pt x="92948" y="105840"/>
                  </a:moveTo>
                  <a:lnTo>
                    <a:pt x="98538" y="89073"/>
                  </a:lnTo>
                  <a:lnTo>
                    <a:pt x="96424" y="56288"/>
                  </a:lnTo>
                  <a:lnTo>
                    <a:pt x="82800" y="22528"/>
                  </a:lnTo>
                  <a:lnTo>
                    <a:pt x="67381" y="7201"/>
                  </a:lnTo>
                  <a:lnTo>
                    <a:pt x="58356" y="1476"/>
                  </a:lnTo>
                  <a:lnTo>
                    <a:pt x="48829" y="0"/>
                  </a:lnTo>
                  <a:lnTo>
                    <a:pt x="28887" y="4598"/>
                  </a:lnTo>
                  <a:lnTo>
                    <a:pt x="20994" y="10269"/>
                  </a:lnTo>
                  <a:lnTo>
                    <a:pt x="9107" y="25930"/>
                  </a:lnTo>
                  <a:lnTo>
                    <a:pt x="1426" y="60066"/>
                  </a:lnTo>
                  <a:lnTo>
                    <a:pt x="0" y="112353"/>
                  </a:lnTo>
                  <a:lnTo>
                    <a:pt x="4065" y="135641"/>
                  </a:lnTo>
                  <a:lnTo>
                    <a:pt x="18520" y="162893"/>
                  </a:lnTo>
                  <a:lnTo>
                    <a:pt x="25782" y="167272"/>
                  </a:lnTo>
                  <a:lnTo>
                    <a:pt x="43210" y="169018"/>
                  </a:lnTo>
                  <a:lnTo>
                    <a:pt x="51601" y="165506"/>
                  </a:lnTo>
                  <a:lnTo>
                    <a:pt x="67163" y="152246"/>
                  </a:lnTo>
                  <a:lnTo>
                    <a:pt x="83488" y="125049"/>
                  </a:lnTo>
                  <a:lnTo>
                    <a:pt x="91079" y="85371"/>
                  </a:lnTo>
                  <a:lnTo>
                    <a:pt x="103881" y="118988"/>
                  </a:lnTo>
                  <a:lnTo>
                    <a:pt x="122184" y="143141"/>
                  </a:lnTo>
                  <a:lnTo>
                    <a:pt x="127647" y="147085"/>
                  </a:lnTo>
                  <a:lnTo>
                    <a:pt x="132458" y="148545"/>
                  </a:lnTo>
                  <a:lnTo>
                    <a:pt x="145591" y="14795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43606" y="1126549"/>
              <a:ext cx="73701" cy="171356"/>
            </a:xfrm>
            <a:custGeom>
              <a:avLst/>
              <a:gdLst/>
              <a:ahLst/>
              <a:cxnLst/>
              <a:rect l="0" t="0" r="0" b="0"/>
              <a:pathLst>
                <a:path w="73701" h="171356">
                  <a:moveTo>
                    <a:pt x="0" y="84228"/>
                  </a:moveTo>
                  <a:lnTo>
                    <a:pt x="17958" y="145338"/>
                  </a:lnTo>
                  <a:lnTo>
                    <a:pt x="25858" y="171355"/>
                  </a:lnTo>
                  <a:lnTo>
                    <a:pt x="6659" y="109105"/>
                  </a:lnTo>
                  <a:lnTo>
                    <a:pt x="2485" y="56690"/>
                  </a:lnTo>
                  <a:lnTo>
                    <a:pt x="6174" y="33384"/>
                  </a:lnTo>
                  <a:lnTo>
                    <a:pt x="11135" y="24596"/>
                  </a:lnTo>
                  <a:lnTo>
                    <a:pt x="26006" y="11711"/>
                  </a:lnTo>
                  <a:lnTo>
                    <a:pt x="44314" y="520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69948" y="1134572"/>
              <a:ext cx="126343" cy="162828"/>
            </a:xfrm>
            <a:custGeom>
              <a:avLst/>
              <a:gdLst/>
              <a:ahLst/>
              <a:cxnLst/>
              <a:rect l="0" t="0" r="0" b="0"/>
              <a:pathLst>
                <a:path w="126343" h="162828">
                  <a:moveTo>
                    <a:pt x="0" y="65676"/>
                  </a:moveTo>
                  <a:lnTo>
                    <a:pt x="11178" y="82444"/>
                  </a:lnTo>
                  <a:lnTo>
                    <a:pt x="26025" y="93796"/>
                  </a:lnTo>
                  <a:lnTo>
                    <a:pt x="34898" y="98460"/>
                  </a:lnTo>
                  <a:lnTo>
                    <a:pt x="54115" y="100524"/>
                  </a:lnTo>
                  <a:lnTo>
                    <a:pt x="64152" y="99437"/>
                  </a:lnTo>
                  <a:lnTo>
                    <a:pt x="81544" y="88870"/>
                  </a:lnTo>
                  <a:lnTo>
                    <a:pt x="95904" y="72475"/>
                  </a:lnTo>
                  <a:lnTo>
                    <a:pt x="106184" y="53490"/>
                  </a:lnTo>
                  <a:lnTo>
                    <a:pt x="107055" y="43514"/>
                  </a:lnTo>
                  <a:lnTo>
                    <a:pt x="101782" y="23071"/>
                  </a:lnTo>
                  <a:lnTo>
                    <a:pt x="88520" y="8526"/>
                  </a:lnTo>
                  <a:lnTo>
                    <a:pt x="80070" y="3010"/>
                  </a:lnTo>
                  <a:lnTo>
                    <a:pt x="61323" y="0"/>
                  </a:lnTo>
                  <a:lnTo>
                    <a:pt x="51410" y="835"/>
                  </a:lnTo>
                  <a:lnTo>
                    <a:pt x="34157" y="8002"/>
                  </a:lnTo>
                  <a:lnTo>
                    <a:pt x="26281" y="13189"/>
                  </a:lnTo>
                  <a:lnTo>
                    <a:pt x="14410" y="28310"/>
                  </a:lnTo>
                  <a:lnTo>
                    <a:pt x="6404" y="47899"/>
                  </a:lnTo>
                  <a:lnTo>
                    <a:pt x="3067" y="84066"/>
                  </a:lnTo>
                  <a:lnTo>
                    <a:pt x="10137" y="117528"/>
                  </a:lnTo>
                  <a:lnTo>
                    <a:pt x="20493" y="139024"/>
                  </a:lnTo>
                  <a:lnTo>
                    <a:pt x="36015" y="154038"/>
                  </a:lnTo>
                  <a:lnTo>
                    <a:pt x="45066" y="159679"/>
                  </a:lnTo>
                  <a:lnTo>
                    <a:pt x="67603" y="162827"/>
                  </a:lnTo>
                  <a:lnTo>
                    <a:pt x="100359" y="158023"/>
                  </a:lnTo>
                  <a:lnTo>
                    <a:pt x="126342" y="14990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16608" y="905450"/>
              <a:ext cx="16595" cy="389556"/>
            </a:xfrm>
            <a:custGeom>
              <a:avLst/>
              <a:gdLst/>
              <a:ahLst/>
              <a:cxnLst/>
              <a:rect l="0" t="0" r="0" b="0"/>
              <a:pathLst>
                <a:path w="16595" h="389556">
                  <a:moveTo>
                    <a:pt x="6065" y="0"/>
                  </a:moveTo>
                  <a:lnTo>
                    <a:pt x="0" y="35962"/>
                  </a:lnTo>
                  <a:lnTo>
                    <a:pt x="3747" y="88644"/>
                  </a:lnTo>
                  <a:lnTo>
                    <a:pt x="5378" y="148708"/>
                  </a:lnTo>
                  <a:lnTo>
                    <a:pt x="5862" y="210958"/>
                  </a:lnTo>
                  <a:lnTo>
                    <a:pt x="7174" y="271516"/>
                  </a:lnTo>
                  <a:lnTo>
                    <a:pt x="13283" y="320135"/>
                  </a:lnTo>
                  <a:lnTo>
                    <a:pt x="15940" y="369127"/>
                  </a:lnTo>
                  <a:lnTo>
                    <a:pt x="16594" y="38955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44229" y="915979"/>
              <a:ext cx="231088" cy="218602"/>
            </a:xfrm>
            <a:custGeom>
              <a:avLst/>
              <a:gdLst/>
              <a:ahLst/>
              <a:cxnLst/>
              <a:rect l="0" t="0" r="0" b="0"/>
              <a:pathLst>
                <a:path w="231088" h="218602">
                  <a:moveTo>
                    <a:pt x="231087" y="168456"/>
                  </a:moveTo>
                  <a:lnTo>
                    <a:pt x="176942" y="179909"/>
                  </a:lnTo>
                  <a:lnTo>
                    <a:pt x="139005" y="192906"/>
                  </a:lnTo>
                  <a:lnTo>
                    <a:pt x="83566" y="212670"/>
                  </a:lnTo>
                  <a:lnTo>
                    <a:pt x="39068" y="218601"/>
                  </a:lnTo>
                  <a:lnTo>
                    <a:pt x="16673" y="213749"/>
                  </a:lnTo>
                  <a:lnTo>
                    <a:pt x="7426" y="209180"/>
                  </a:lnTo>
                  <a:lnTo>
                    <a:pt x="2431" y="201454"/>
                  </a:lnTo>
                  <a:lnTo>
                    <a:pt x="0" y="180392"/>
                  </a:lnTo>
                  <a:lnTo>
                    <a:pt x="5939" y="158553"/>
                  </a:lnTo>
                  <a:lnTo>
                    <a:pt x="27003" y="98131"/>
                  </a:lnTo>
                  <a:lnTo>
                    <a:pt x="45014" y="42558"/>
                  </a:lnTo>
                  <a:lnTo>
                    <a:pt x="62631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01700" y="97915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60383"/>
                  </a:lnTo>
                  <a:lnTo>
                    <a:pt x="650" y="121227"/>
                  </a:lnTo>
                  <a:lnTo>
                    <a:pt x="3312" y="178638"/>
                  </a:lnTo>
                  <a:lnTo>
                    <a:pt x="9103" y="240657"/>
                  </a:lnTo>
                  <a:lnTo>
                    <a:pt x="4516" y="291884"/>
                  </a:lnTo>
                  <a:lnTo>
                    <a:pt x="2007" y="32040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33243" y="1094963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8600" y="14655"/>
                  </a:lnTo>
                  <a:lnTo>
                    <a:pt x="164596" y="19160"/>
                  </a:lnTo>
                  <a:lnTo>
                    <a:pt x="115320" y="20495"/>
                  </a:lnTo>
                  <a:lnTo>
                    <a:pt x="57918" y="221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317513" y="121077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328042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91212" y="1188777"/>
              <a:ext cx="315856" cy="182910"/>
            </a:xfrm>
            <a:custGeom>
              <a:avLst/>
              <a:gdLst/>
              <a:ahLst/>
              <a:cxnLst/>
              <a:rect l="0" t="0" r="0" b="0"/>
              <a:pathLst>
                <a:path w="315856" h="182910">
                  <a:moveTo>
                    <a:pt x="0" y="85171"/>
                  </a:moveTo>
                  <a:lnTo>
                    <a:pt x="14654" y="134723"/>
                  </a:lnTo>
                  <a:lnTo>
                    <a:pt x="16788" y="138092"/>
                  </a:lnTo>
                  <a:lnTo>
                    <a:pt x="18211" y="135660"/>
                  </a:lnTo>
                  <a:lnTo>
                    <a:pt x="20807" y="72605"/>
                  </a:lnTo>
                  <a:lnTo>
                    <a:pt x="20890" y="59246"/>
                  </a:lnTo>
                  <a:lnTo>
                    <a:pt x="24455" y="51510"/>
                  </a:lnTo>
                  <a:lnTo>
                    <a:pt x="30342" y="47522"/>
                  </a:lnTo>
                  <a:lnTo>
                    <a:pt x="37775" y="46034"/>
                  </a:lnTo>
                  <a:lnTo>
                    <a:pt x="45071" y="48551"/>
                  </a:lnTo>
                  <a:lnTo>
                    <a:pt x="59416" y="60707"/>
                  </a:lnTo>
                  <a:lnTo>
                    <a:pt x="79284" y="97106"/>
                  </a:lnTo>
                  <a:lnTo>
                    <a:pt x="87100" y="117381"/>
                  </a:lnTo>
                  <a:lnTo>
                    <a:pt x="89653" y="119513"/>
                  </a:lnTo>
                  <a:lnTo>
                    <a:pt x="91354" y="116254"/>
                  </a:lnTo>
                  <a:lnTo>
                    <a:pt x="97578" y="54812"/>
                  </a:lnTo>
                  <a:lnTo>
                    <a:pt x="100147" y="43875"/>
                  </a:lnTo>
                  <a:lnTo>
                    <a:pt x="104199" y="38923"/>
                  </a:lnTo>
                  <a:lnTo>
                    <a:pt x="109241" y="37961"/>
                  </a:lnTo>
                  <a:lnTo>
                    <a:pt x="114941" y="39660"/>
                  </a:lnTo>
                  <a:lnTo>
                    <a:pt x="124395" y="50906"/>
                  </a:lnTo>
                  <a:lnTo>
                    <a:pt x="147228" y="110036"/>
                  </a:lnTo>
                  <a:lnTo>
                    <a:pt x="161403" y="157543"/>
                  </a:lnTo>
                  <a:lnTo>
                    <a:pt x="164924" y="161495"/>
                  </a:lnTo>
                  <a:lnTo>
                    <a:pt x="168442" y="160620"/>
                  </a:lnTo>
                  <a:lnTo>
                    <a:pt x="175468" y="150289"/>
                  </a:lnTo>
                  <a:lnTo>
                    <a:pt x="192632" y="118181"/>
                  </a:lnTo>
                  <a:lnTo>
                    <a:pt x="214614" y="96121"/>
                  </a:lnTo>
                  <a:lnTo>
                    <a:pt x="243354" y="77887"/>
                  </a:lnTo>
                  <a:lnTo>
                    <a:pt x="262576" y="66726"/>
                  </a:lnTo>
                  <a:lnTo>
                    <a:pt x="278918" y="50067"/>
                  </a:lnTo>
                  <a:lnTo>
                    <a:pt x="283042" y="40711"/>
                  </a:lnTo>
                  <a:lnTo>
                    <a:pt x="284504" y="20957"/>
                  </a:lnTo>
                  <a:lnTo>
                    <a:pt x="280916" y="13116"/>
                  </a:lnTo>
                  <a:lnTo>
                    <a:pt x="267571" y="1284"/>
                  </a:lnTo>
                  <a:lnTo>
                    <a:pt x="260269" y="0"/>
                  </a:lnTo>
                  <a:lnTo>
                    <a:pt x="253061" y="1484"/>
                  </a:lnTo>
                  <a:lnTo>
                    <a:pt x="245917" y="4813"/>
                  </a:lnTo>
                  <a:lnTo>
                    <a:pt x="224683" y="26266"/>
                  </a:lnTo>
                  <a:lnTo>
                    <a:pt x="209162" y="54849"/>
                  </a:lnTo>
                  <a:lnTo>
                    <a:pt x="208333" y="96724"/>
                  </a:lnTo>
                  <a:lnTo>
                    <a:pt x="215497" y="134997"/>
                  </a:lnTo>
                  <a:lnTo>
                    <a:pt x="230617" y="162975"/>
                  </a:lnTo>
                  <a:lnTo>
                    <a:pt x="246387" y="175512"/>
                  </a:lnTo>
                  <a:lnTo>
                    <a:pt x="255505" y="180494"/>
                  </a:lnTo>
                  <a:lnTo>
                    <a:pt x="274995" y="182909"/>
                  </a:lnTo>
                  <a:lnTo>
                    <a:pt x="293016" y="180082"/>
                  </a:lnTo>
                  <a:lnTo>
                    <a:pt x="315855" y="16939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59710" y="1189720"/>
              <a:ext cx="139132" cy="175782"/>
            </a:xfrm>
            <a:custGeom>
              <a:avLst/>
              <a:gdLst/>
              <a:ahLst/>
              <a:cxnLst/>
              <a:rect l="0" t="0" r="0" b="0"/>
              <a:pathLst>
                <a:path w="139132" h="175782">
                  <a:moveTo>
                    <a:pt x="94756" y="0"/>
                  </a:moveTo>
                  <a:lnTo>
                    <a:pt x="63474" y="9575"/>
                  </a:lnTo>
                  <a:lnTo>
                    <a:pt x="25068" y="39403"/>
                  </a:lnTo>
                  <a:lnTo>
                    <a:pt x="21391" y="47326"/>
                  </a:lnTo>
                  <a:lnTo>
                    <a:pt x="20426" y="65487"/>
                  </a:lnTo>
                  <a:lnTo>
                    <a:pt x="25315" y="71734"/>
                  </a:lnTo>
                  <a:lnTo>
                    <a:pt x="54554" y="81696"/>
                  </a:lnTo>
                  <a:lnTo>
                    <a:pt x="114447" y="98394"/>
                  </a:lnTo>
                  <a:lnTo>
                    <a:pt x="123091" y="104201"/>
                  </a:lnTo>
                  <a:lnTo>
                    <a:pt x="135816" y="120011"/>
                  </a:lnTo>
                  <a:lnTo>
                    <a:pt x="139131" y="138736"/>
                  </a:lnTo>
                  <a:lnTo>
                    <a:pt x="138377" y="148642"/>
                  </a:lnTo>
                  <a:lnTo>
                    <a:pt x="133196" y="156417"/>
                  </a:lnTo>
                  <a:lnTo>
                    <a:pt x="114960" y="168174"/>
                  </a:lnTo>
                  <a:lnTo>
                    <a:pt x="78386" y="175781"/>
                  </a:lnTo>
                  <a:lnTo>
                    <a:pt x="43503" y="17244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25112" y="1195315"/>
              <a:ext cx="182081" cy="171704"/>
            </a:xfrm>
            <a:custGeom>
              <a:avLst/>
              <a:gdLst/>
              <a:ahLst/>
              <a:cxnLst/>
              <a:rect l="0" t="0" r="0" b="0"/>
              <a:pathLst>
                <a:path w="182081" h="171704">
                  <a:moveTo>
                    <a:pt x="76795" y="131275"/>
                  </a:moveTo>
                  <a:lnTo>
                    <a:pt x="91449" y="87313"/>
                  </a:lnTo>
                  <a:lnTo>
                    <a:pt x="90365" y="45850"/>
                  </a:lnTo>
                  <a:lnTo>
                    <a:pt x="82436" y="22728"/>
                  </a:lnTo>
                  <a:lnTo>
                    <a:pt x="77046" y="13287"/>
                  </a:lnTo>
                  <a:lnTo>
                    <a:pt x="68773" y="6993"/>
                  </a:lnTo>
                  <a:lnTo>
                    <a:pt x="47104" y="0"/>
                  </a:lnTo>
                  <a:lnTo>
                    <a:pt x="38283" y="1644"/>
                  </a:lnTo>
                  <a:lnTo>
                    <a:pt x="31233" y="6250"/>
                  </a:lnTo>
                  <a:lnTo>
                    <a:pt x="20280" y="20726"/>
                  </a:lnTo>
                  <a:lnTo>
                    <a:pt x="0" y="68797"/>
                  </a:lnTo>
                  <a:lnTo>
                    <a:pt x="358" y="105484"/>
                  </a:lnTo>
                  <a:lnTo>
                    <a:pt x="7873" y="145990"/>
                  </a:lnTo>
                  <a:lnTo>
                    <a:pt x="13299" y="156293"/>
                  </a:lnTo>
                  <a:lnTo>
                    <a:pt x="28688" y="170860"/>
                  </a:lnTo>
                  <a:lnTo>
                    <a:pt x="36534" y="171703"/>
                  </a:lnTo>
                  <a:lnTo>
                    <a:pt x="44105" y="168756"/>
                  </a:lnTo>
                  <a:lnTo>
                    <a:pt x="51492" y="163281"/>
                  </a:lnTo>
                  <a:lnTo>
                    <a:pt x="62820" y="147840"/>
                  </a:lnTo>
                  <a:lnTo>
                    <a:pt x="70584" y="128109"/>
                  </a:lnTo>
                  <a:lnTo>
                    <a:pt x="74034" y="103742"/>
                  </a:lnTo>
                  <a:lnTo>
                    <a:pt x="76124" y="98881"/>
                  </a:lnTo>
                  <a:lnTo>
                    <a:pt x="78688" y="99151"/>
                  </a:lnTo>
                  <a:lnTo>
                    <a:pt x="84655" y="108809"/>
                  </a:lnTo>
                  <a:lnTo>
                    <a:pt x="101137" y="140486"/>
                  </a:lnTo>
                  <a:lnTo>
                    <a:pt x="114520" y="154086"/>
                  </a:lnTo>
                  <a:lnTo>
                    <a:pt x="132166" y="164030"/>
                  </a:lnTo>
                  <a:lnTo>
                    <a:pt x="141785" y="164810"/>
                  </a:lnTo>
                  <a:lnTo>
                    <a:pt x="182080" y="15233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338777" y="1215716"/>
              <a:ext cx="137483" cy="197429"/>
            </a:xfrm>
            <a:custGeom>
              <a:avLst/>
              <a:gdLst/>
              <a:ahLst/>
              <a:cxnLst/>
              <a:rect l="0" t="0" r="0" b="0"/>
              <a:pathLst>
                <a:path w="137483" h="197429">
                  <a:moveTo>
                    <a:pt x="94757" y="5589"/>
                  </a:moveTo>
                  <a:lnTo>
                    <a:pt x="77989" y="0"/>
                  </a:lnTo>
                  <a:lnTo>
                    <a:pt x="45205" y="2114"/>
                  </a:lnTo>
                  <a:lnTo>
                    <a:pt x="25551" y="13403"/>
                  </a:lnTo>
                  <a:lnTo>
                    <a:pt x="17034" y="21327"/>
                  </a:lnTo>
                  <a:lnTo>
                    <a:pt x="12526" y="31289"/>
                  </a:lnTo>
                  <a:lnTo>
                    <a:pt x="10636" y="54836"/>
                  </a:lnTo>
                  <a:lnTo>
                    <a:pt x="14110" y="64157"/>
                  </a:lnTo>
                  <a:lnTo>
                    <a:pt x="27328" y="77633"/>
                  </a:lnTo>
                  <a:lnTo>
                    <a:pt x="84778" y="108991"/>
                  </a:lnTo>
                  <a:lnTo>
                    <a:pt x="132793" y="149621"/>
                  </a:lnTo>
                  <a:lnTo>
                    <a:pt x="136492" y="157763"/>
                  </a:lnTo>
                  <a:lnTo>
                    <a:pt x="137482" y="176167"/>
                  </a:lnTo>
                  <a:lnTo>
                    <a:pt x="133769" y="183649"/>
                  </a:lnTo>
                  <a:lnTo>
                    <a:pt x="120285" y="195081"/>
                  </a:lnTo>
                  <a:lnTo>
                    <a:pt x="111775" y="197428"/>
                  </a:lnTo>
                  <a:lnTo>
                    <a:pt x="51462" y="190050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905884" y="1674031"/>
            <a:ext cx="4947961" cy="494840"/>
            <a:chOff x="905884" y="1674031"/>
            <a:chExt cx="4947961" cy="494840"/>
          </a:xfrm>
        </p:grpSpPr>
        <p:sp>
          <p:nvSpPr>
            <p:cNvPr id="66" name="Freeform 65"/>
            <p:cNvSpPr/>
            <p:nvPr/>
          </p:nvSpPr>
          <p:spPr>
            <a:xfrm>
              <a:off x="905884" y="1883753"/>
              <a:ext cx="273308" cy="169305"/>
            </a:xfrm>
            <a:custGeom>
              <a:avLst/>
              <a:gdLst/>
              <a:ahLst/>
              <a:cxnLst/>
              <a:rect l="0" t="0" r="0" b="0"/>
              <a:pathLst>
                <a:path w="273308" h="169305">
                  <a:moveTo>
                    <a:pt x="10095" y="32433"/>
                  </a:moveTo>
                  <a:lnTo>
                    <a:pt x="1762" y="69911"/>
                  </a:lnTo>
                  <a:lnTo>
                    <a:pt x="0" y="121334"/>
                  </a:lnTo>
                  <a:lnTo>
                    <a:pt x="5718" y="167194"/>
                  </a:lnTo>
                  <a:lnTo>
                    <a:pt x="3080" y="159787"/>
                  </a:lnTo>
                  <a:lnTo>
                    <a:pt x="29" y="103955"/>
                  </a:lnTo>
                  <a:lnTo>
                    <a:pt x="5247" y="55140"/>
                  </a:lnTo>
                  <a:lnTo>
                    <a:pt x="14248" y="22393"/>
                  </a:lnTo>
                  <a:lnTo>
                    <a:pt x="19882" y="14042"/>
                  </a:lnTo>
                  <a:lnTo>
                    <a:pt x="35502" y="1642"/>
                  </a:lnTo>
                  <a:lnTo>
                    <a:pt x="43410" y="208"/>
                  </a:lnTo>
                  <a:lnTo>
                    <a:pt x="51023" y="1591"/>
                  </a:lnTo>
                  <a:lnTo>
                    <a:pt x="58437" y="4853"/>
                  </a:lnTo>
                  <a:lnTo>
                    <a:pt x="69795" y="17835"/>
                  </a:lnTo>
                  <a:lnTo>
                    <a:pt x="105471" y="80328"/>
                  </a:lnTo>
                  <a:lnTo>
                    <a:pt x="112283" y="88929"/>
                  </a:lnTo>
                  <a:lnTo>
                    <a:pt x="116825" y="89985"/>
                  </a:lnTo>
                  <a:lnTo>
                    <a:pt x="119853" y="86008"/>
                  </a:lnTo>
                  <a:lnTo>
                    <a:pt x="136829" y="31591"/>
                  </a:lnTo>
                  <a:lnTo>
                    <a:pt x="140208" y="21343"/>
                  </a:lnTo>
                  <a:lnTo>
                    <a:pt x="153321" y="6837"/>
                  </a:lnTo>
                  <a:lnTo>
                    <a:pt x="161731" y="1331"/>
                  </a:lnTo>
                  <a:lnTo>
                    <a:pt x="170847" y="0"/>
                  </a:lnTo>
                  <a:lnTo>
                    <a:pt x="190335" y="4760"/>
                  </a:lnTo>
                  <a:lnTo>
                    <a:pt x="215448" y="20594"/>
                  </a:lnTo>
                  <a:lnTo>
                    <a:pt x="227315" y="36530"/>
                  </a:lnTo>
                  <a:lnTo>
                    <a:pt x="255466" y="87955"/>
                  </a:lnTo>
                  <a:lnTo>
                    <a:pt x="269436" y="140843"/>
                  </a:lnTo>
                  <a:lnTo>
                    <a:pt x="273307" y="16930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43702" y="1831111"/>
              <a:ext cx="167117" cy="165504"/>
            </a:xfrm>
            <a:custGeom>
              <a:avLst/>
              <a:gdLst/>
              <a:ahLst/>
              <a:cxnLst/>
              <a:rect l="0" t="0" r="0" b="0"/>
              <a:pathLst>
                <a:path w="167117" h="165504">
                  <a:moveTo>
                    <a:pt x="82888" y="95604"/>
                  </a:moveTo>
                  <a:lnTo>
                    <a:pt x="79769" y="52912"/>
                  </a:lnTo>
                  <a:lnTo>
                    <a:pt x="73313" y="33346"/>
                  </a:lnTo>
                  <a:lnTo>
                    <a:pt x="62645" y="16851"/>
                  </a:lnTo>
                  <a:lnTo>
                    <a:pt x="46985" y="4840"/>
                  </a:lnTo>
                  <a:lnTo>
                    <a:pt x="37896" y="0"/>
                  </a:lnTo>
                  <a:lnTo>
                    <a:pt x="29497" y="282"/>
                  </a:lnTo>
                  <a:lnTo>
                    <a:pt x="21557" y="3980"/>
                  </a:lnTo>
                  <a:lnTo>
                    <a:pt x="13925" y="9955"/>
                  </a:lnTo>
                  <a:lnTo>
                    <a:pt x="5445" y="32191"/>
                  </a:lnTo>
                  <a:lnTo>
                    <a:pt x="0" y="88537"/>
                  </a:lnTo>
                  <a:lnTo>
                    <a:pt x="4646" y="130684"/>
                  </a:lnTo>
                  <a:lnTo>
                    <a:pt x="13409" y="152529"/>
                  </a:lnTo>
                  <a:lnTo>
                    <a:pt x="19021" y="161630"/>
                  </a:lnTo>
                  <a:lnTo>
                    <a:pt x="25102" y="165358"/>
                  </a:lnTo>
                  <a:lnTo>
                    <a:pt x="31496" y="165503"/>
                  </a:lnTo>
                  <a:lnTo>
                    <a:pt x="38098" y="163260"/>
                  </a:lnTo>
                  <a:lnTo>
                    <a:pt x="51673" y="151410"/>
                  </a:lnTo>
                  <a:lnTo>
                    <a:pt x="64336" y="133274"/>
                  </a:lnTo>
                  <a:lnTo>
                    <a:pt x="85803" y="75579"/>
                  </a:lnTo>
                  <a:lnTo>
                    <a:pt x="89511" y="71725"/>
                  </a:lnTo>
                  <a:lnTo>
                    <a:pt x="93153" y="72666"/>
                  </a:lnTo>
                  <a:lnTo>
                    <a:pt x="132622" y="113657"/>
                  </a:lnTo>
                  <a:lnTo>
                    <a:pt x="146326" y="121175"/>
                  </a:lnTo>
                  <a:lnTo>
                    <a:pt x="167116" y="12718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64059" y="1842457"/>
              <a:ext cx="104688" cy="136732"/>
            </a:xfrm>
            <a:custGeom>
              <a:avLst/>
              <a:gdLst/>
              <a:ahLst/>
              <a:cxnLst/>
              <a:rect l="0" t="0" r="0" b="0"/>
              <a:pathLst>
                <a:path w="104688" h="136732">
                  <a:moveTo>
                    <a:pt x="9930" y="30"/>
                  </a:moveTo>
                  <a:lnTo>
                    <a:pt x="2695" y="27586"/>
                  </a:lnTo>
                  <a:lnTo>
                    <a:pt x="3172" y="80689"/>
                  </a:lnTo>
                  <a:lnTo>
                    <a:pt x="8595" y="131256"/>
                  </a:lnTo>
                  <a:lnTo>
                    <a:pt x="7870" y="136647"/>
                  </a:lnTo>
                  <a:lnTo>
                    <a:pt x="6217" y="136731"/>
                  </a:lnTo>
                  <a:lnTo>
                    <a:pt x="3945" y="133278"/>
                  </a:lnTo>
                  <a:lnTo>
                    <a:pt x="0" y="81470"/>
                  </a:lnTo>
                  <a:lnTo>
                    <a:pt x="2699" y="44437"/>
                  </a:lnTo>
                  <a:lnTo>
                    <a:pt x="9056" y="23276"/>
                  </a:lnTo>
                  <a:lnTo>
                    <a:pt x="19680" y="6072"/>
                  </a:lnTo>
                  <a:lnTo>
                    <a:pt x="26959" y="1718"/>
                  </a:lnTo>
                  <a:lnTo>
                    <a:pt x="44405" y="0"/>
                  </a:lnTo>
                  <a:lnTo>
                    <a:pt x="51630" y="4689"/>
                  </a:lnTo>
                  <a:lnTo>
                    <a:pt x="62779" y="22378"/>
                  </a:lnTo>
                  <a:lnTo>
                    <a:pt x="86849" y="84371"/>
                  </a:lnTo>
                  <a:lnTo>
                    <a:pt x="104687" y="11584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79274" y="1874072"/>
              <a:ext cx="115815" cy="73701"/>
            </a:xfrm>
            <a:custGeom>
              <a:avLst/>
              <a:gdLst/>
              <a:ahLst/>
              <a:cxnLst/>
              <a:rect l="0" t="0" r="0" b="0"/>
              <a:pathLst>
                <a:path w="115815" h="73701">
                  <a:moveTo>
                    <a:pt x="0" y="0"/>
                  </a:moveTo>
                  <a:lnTo>
                    <a:pt x="22357" y="0"/>
                  </a:lnTo>
                  <a:lnTo>
                    <a:pt x="39572" y="6239"/>
                  </a:lnTo>
                  <a:lnTo>
                    <a:pt x="55022" y="17981"/>
                  </a:lnTo>
                  <a:lnTo>
                    <a:pt x="96997" y="63609"/>
                  </a:lnTo>
                  <a:lnTo>
                    <a:pt x="115814" y="73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31917" y="1842487"/>
              <a:ext cx="136871" cy="326384"/>
            </a:xfrm>
            <a:custGeom>
              <a:avLst/>
              <a:gdLst/>
              <a:ahLst/>
              <a:cxnLst/>
              <a:rect l="0" t="0" r="0" b="0"/>
              <a:pathLst>
                <a:path w="136871" h="326384">
                  <a:moveTo>
                    <a:pt x="136870" y="0"/>
                  </a:moveTo>
                  <a:lnTo>
                    <a:pt x="121229" y="17980"/>
                  </a:lnTo>
                  <a:lnTo>
                    <a:pt x="96437" y="75330"/>
                  </a:lnTo>
                  <a:lnTo>
                    <a:pt x="69828" y="132990"/>
                  </a:lnTo>
                  <a:lnTo>
                    <a:pt x="45162" y="186320"/>
                  </a:lnTo>
                  <a:lnTo>
                    <a:pt x="28678" y="236585"/>
                  </a:lnTo>
                  <a:lnTo>
                    <a:pt x="5394" y="29927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82962" y="1802292"/>
              <a:ext cx="136197" cy="344636"/>
            </a:xfrm>
            <a:custGeom>
              <a:avLst/>
              <a:gdLst/>
              <a:ahLst/>
              <a:cxnLst/>
              <a:rect l="0" t="0" r="0" b="0"/>
              <a:pathLst>
                <a:path w="136197" h="344636">
                  <a:moveTo>
                    <a:pt x="6924" y="92837"/>
                  </a:moveTo>
                  <a:lnTo>
                    <a:pt x="6924" y="151454"/>
                  </a:lnTo>
                  <a:lnTo>
                    <a:pt x="12513" y="203012"/>
                  </a:lnTo>
                  <a:lnTo>
                    <a:pt x="17646" y="266505"/>
                  </a:lnTo>
                  <a:lnTo>
                    <a:pt x="25593" y="324107"/>
                  </a:lnTo>
                  <a:lnTo>
                    <a:pt x="25750" y="344193"/>
                  </a:lnTo>
                  <a:lnTo>
                    <a:pt x="24154" y="344635"/>
                  </a:lnTo>
                  <a:lnTo>
                    <a:pt x="21920" y="341421"/>
                  </a:lnTo>
                  <a:lnTo>
                    <a:pt x="14921" y="281694"/>
                  </a:lnTo>
                  <a:lnTo>
                    <a:pt x="8503" y="220479"/>
                  </a:lnTo>
                  <a:lnTo>
                    <a:pt x="0" y="160468"/>
                  </a:lnTo>
                  <a:lnTo>
                    <a:pt x="227" y="103553"/>
                  </a:lnTo>
                  <a:lnTo>
                    <a:pt x="11190" y="47251"/>
                  </a:lnTo>
                  <a:lnTo>
                    <a:pt x="26775" y="10700"/>
                  </a:lnTo>
                  <a:lnTo>
                    <a:pt x="34196" y="4154"/>
                  </a:lnTo>
                  <a:lnTo>
                    <a:pt x="42653" y="959"/>
                  </a:lnTo>
                  <a:lnTo>
                    <a:pt x="51800" y="0"/>
                  </a:lnTo>
                  <a:lnTo>
                    <a:pt x="87031" y="9828"/>
                  </a:lnTo>
                  <a:lnTo>
                    <a:pt x="107258" y="24358"/>
                  </a:lnTo>
                  <a:lnTo>
                    <a:pt x="122876" y="42515"/>
                  </a:lnTo>
                  <a:lnTo>
                    <a:pt x="133717" y="62283"/>
                  </a:lnTo>
                  <a:lnTo>
                    <a:pt x="136196" y="82767"/>
                  </a:lnTo>
                  <a:lnTo>
                    <a:pt x="132228" y="103569"/>
                  </a:lnTo>
                  <a:lnTo>
                    <a:pt x="122666" y="124513"/>
                  </a:lnTo>
                  <a:lnTo>
                    <a:pt x="107498" y="139281"/>
                  </a:lnTo>
                  <a:lnTo>
                    <a:pt x="98540" y="144856"/>
                  </a:lnTo>
                  <a:lnTo>
                    <a:pt x="79227" y="147932"/>
                  </a:lnTo>
                  <a:lnTo>
                    <a:pt x="49038" y="14548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58342" y="1769717"/>
              <a:ext cx="136871" cy="149516"/>
            </a:xfrm>
            <a:custGeom>
              <a:avLst/>
              <a:gdLst/>
              <a:ahLst/>
              <a:cxnLst/>
              <a:rect l="0" t="0" r="0" b="0"/>
              <a:pathLst>
                <a:path w="136871" h="149516">
                  <a:moveTo>
                    <a:pt x="0" y="83298"/>
                  </a:moveTo>
                  <a:lnTo>
                    <a:pt x="53874" y="65340"/>
                  </a:lnTo>
                  <a:lnTo>
                    <a:pt x="74247" y="58549"/>
                  </a:lnTo>
                  <a:lnTo>
                    <a:pt x="88760" y="45392"/>
                  </a:lnTo>
                  <a:lnTo>
                    <a:pt x="94268" y="36970"/>
                  </a:lnTo>
                  <a:lnTo>
                    <a:pt x="95601" y="27847"/>
                  </a:lnTo>
                  <a:lnTo>
                    <a:pt x="90842" y="8350"/>
                  </a:lnTo>
                  <a:lnTo>
                    <a:pt x="85128" y="2917"/>
                  </a:lnTo>
                  <a:lnTo>
                    <a:pt x="77809" y="465"/>
                  </a:lnTo>
                  <a:lnTo>
                    <a:pt x="69420" y="0"/>
                  </a:lnTo>
                  <a:lnTo>
                    <a:pt x="53860" y="5722"/>
                  </a:lnTo>
                  <a:lnTo>
                    <a:pt x="39145" y="17234"/>
                  </a:lnTo>
                  <a:lnTo>
                    <a:pt x="24807" y="34049"/>
                  </a:lnTo>
                  <a:lnTo>
                    <a:pt x="19994" y="56341"/>
                  </a:lnTo>
                  <a:lnTo>
                    <a:pt x="26436" y="103189"/>
                  </a:lnTo>
                  <a:lnTo>
                    <a:pt x="38655" y="121774"/>
                  </a:lnTo>
                  <a:lnTo>
                    <a:pt x="55784" y="136664"/>
                  </a:lnTo>
                  <a:lnTo>
                    <a:pt x="75096" y="147180"/>
                  </a:lnTo>
                  <a:lnTo>
                    <a:pt x="95377" y="149515"/>
                  </a:lnTo>
                  <a:lnTo>
                    <a:pt x="113749" y="146653"/>
                  </a:lnTo>
                  <a:lnTo>
                    <a:pt x="136870" y="13594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26798" y="1810797"/>
              <a:ext cx="130342" cy="126447"/>
            </a:xfrm>
            <a:custGeom>
              <a:avLst/>
              <a:gdLst/>
              <a:ahLst/>
              <a:cxnLst/>
              <a:rect l="0" t="0" r="0" b="0"/>
              <a:pathLst>
                <a:path w="130342" h="126447">
                  <a:moveTo>
                    <a:pt x="0" y="42218"/>
                  </a:moveTo>
                  <a:lnTo>
                    <a:pt x="6065" y="104693"/>
                  </a:lnTo>
                  <a:lnTo>
                    <a:pt x="3475" y="96501"/>
                  </a:lnTo>
                  <a:lnTo>
                    <a:pt x="1029" y="65581"/>
                  </a:lnTo>
                  <a:lnTo>
                    <a:pt x="6696" y="43243"/>
                  </a:lnTo>
                  <a:lnTo>
                    <a:pt x="23041" y="14056"/>
                  </a:lnTo>
                  <a:lnTo>
                    <a:pt x="29398" y="5896"/>
                  </a:lnTo>
                  <a:lnTo>
                    <a:pt x="37146" y="1626"/>
                  </a:lnTo>
                  <a:lnTo>
                    <a:pt x="55114" y="0"/>
                  </a:lnTo>
                  <a:lnTo>
                    <a:pt x="71678" y="6297"/>
                  </a:lnTo>
                  <a:lnTo>
                    <a:pt x="101376" y="29403"/>
                  </a:lnTo>
                  <a:lnTo>
                    <a:pt x="117125" y="55189"/>
                  </a:lnTo>
                  <a:lnTo>
                    <a:pt x="129200" y="85056"/>
                  </a:lnTo>
                  <a:lnTo>
                    <a:pt x="130341" y="102591"/>
                  </a:lnTo>
                  <a:lnTo>
                    <a:pt x="126341" y="12644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10453" y="1797803"/>
              <a:ext cx="161704" cy="313130"/>
            </a:xfrm>
            <a:custGeom>
              <a:avLst/>
              <a:gdLst/>
              <a:ahLst/>
              <a:cxnLst/>
              <a:rect l="0" t="0" r="0" b="0"/>
              <a:pathLst>
                <a:path w="161704" h="313130">
                  <a:moveTo>
                    <a:pt x="69028" y="86798"/>
                  </a:moveTo>
                  <a:lnTo>
                    <a:pt x="84669" y="68817"/>
                  </a:lnTo>
                  <a:lnTo>
                    <a:pt x="92747" y="51900"/>
                  </a:lnTo>
                  <a:lnTo>
                    <a:pt x="93030" y="42475"/>
                  </a:lnTo>
                  <a:lnTo>
                    <a:pt x="87105" y="22645"/>
                  </a:lnTo>
                  <a:lnTo>
                    <a:pt x="73553" y="8372"/>
                  </a:lnTo>
                  <a:lnTo>
                    <a:pt x="65026" y="2929"/>
                  </a:lnTo>
                  <a:lnTo>
                    <a:pt x="46192" y="0"/>
                  </a:lnTo>
                  <a:lnTo>
                    <a:pt x="36257" y="856"/>
                  </a:lnTo>
                  <a:lnTo>
                    <a:pt x="18978" y="11167"/>
                  </a:lnTo>
                  <a:lnTo>
                    <a:pt x="11095" y="18829"/>
                  </a:lnTo>
                  <a:lnTo>
                    <a:pt x="2336" y="39822"/>
                  </a:lnTo>
                  <a:lnTo>
                    <a:pt x="0" y="51971"/>
                  </a:lnTo>
                  <a:lnTo>
                    <a:pt x="3644" y="71709"/>
                  </a:lnTo>
                  <a:lnTo>
                    <a:pt x="14232" y="88280"/>
                  </a:lnTo>
                  <a:lnTo>
                    <a:pt x="30637" y="103444"/>
                  </a:lnTo>
                  <a:lnTo>
                    <a:pt x="39924" y="107254"/>
                  </a:lnTo>
                  <a:lnTo>
                    <a:pt x="59603" y="108368"/>
                  </a:lnTo>
                  <a:lnTo>
                    <a:pt x="76927" y="101843"/>
                  </a:lnTo>
                  <a:lnTo>
                    <a:pt x="84823" y="96828"/>
                  </a:lnTo>
                  <a:lnTo>
                    <a:pt x="96715" y="81897"/>
                  </a:lnTo>
                  <a:lnTo>
                    <a:pt x="101524" y="73002"/>
                  </a:lnTo>
                  <a:lnTo>
                    <a:pt x="105900" y="71751"/>
                  </a:lnTo>
                  <a:lnTo>
                    <a:pt x="109987" y="75597"/>
                  </a:lnTo>
                  <a:lnTo>
                    <a:pt x="132098" y="132896"/>
                  </a:lnTo>
                  <a:lnTo>
                    <a:pt x="146217" y="191440"/>
                  </a:lnTo>
                  <a:lnTo>
                    <a:pt x="159101" y="243688"/>
                  </a:lnTo>
                  <a:lnTo>
                    <a:pt x="161703" y="270391"/>
                  </a:lnTo>
                  <a:lnTo>
                    <a:pt x="156621" y="291617"/>
                  </a:lnTo>
                  <a:lnTo>
                    <a:pt x="151990" y="300553"/>
                  </a:lnTo>
                  <a:lnTo>
                    <a:pt x="144223" y="306510"/>
                  </a:lnTo>
                  <a:lnTo>
                    <a:pt x="123115" y="313129"/>
                  </a:lnTo>
                  <a:lnTo>
                    <a:pt x="90513" y="311266"/>
                  </a:lnTo>
                  <a:lnTo>
                    <a:pt x="43738" y="300007"/>
                  </a:lnTo>
                  <a:lnTo>
                    <a:pt x="26914" y="29736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29076" y="1779316"/>
              <a:ext cx="99966" cy="142544"/>
            </a:xfrm>
            <a:custGeom>
              <a:avLst/>
              <a:gdLst/>
              <a:ahLst/>
              <a:cxnLst/>
              <a:rect l="0" t="0" r="0" b="0"/>
              <a:pathLst>
                <a:path w="99966" h="142544">
                  <a:moveTo>
                    <a:pt x="8333" y="21057"/>
                  </a:moveTo>
                  <a:lnTo>
                    <a:pt x="0" y="58535"/>
                  </a:lnTo>
                  <a:lnTo>
                    <a:pt x="1574" y="93382"/>
                  </a:lnTo>
                  <a:lnTo>
                    <a:pt x="7669" y="114033"/>
                  </a:lnTo>
                  <a:lnTo>
                    <a:pt x="18176" y="131010"/>
                  </a:lnTo>
                  <a:lnTo>
                    <a:pt x="26594" y="136473"/>
                  </a:lnTo>
                  <a:lnTo>
                    <a:pt x="48424" y="142543"/>
                  </a:lnTo>
                  <a:lnTo>
                    <a:pt x="58457" y="140652"/>
                  </a:lnTo>
                  <a:lnTo>
                    <a:pt x="75844" y="129192"/>
                  </a:lnTo>
                  <a:lnTo>
                    <a:pt x="88251" y="109281"/>
                  </a:lnTo>
                  <a:lnTo>
                    <a:pt x="96494" y="83664"/>
                  </a:lnTo>
                  <a:lnTo>
                    <a:pt x="99965" y="39867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16394" y="1821430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17958" y="63427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916394" y="17372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11150" y="1781254"/>
              <a:ext cx="157928" cy="162901"/>
            </a:xfrm>
            <a:custGeom>
              <a:avLst/>
              <a:gdLst/>
              <a:ahLst/>
              <a:cxnLst/>
              <a:rect l="0" t="0" r="0" b="0"/>
              <a:pathLst>
                <a:path w="157928" h="162901">
                  <a:moveTo>
                    <a:pt x="0" y="61233"/>
                  </a:moveTo>
                  <a:lnTo>
                    <a:pt x="17958" y="115107"/>
                  </a:lnTo>
                  <a:lnTo>
                    <a:pt x="29367" y="144656"/>
                  </a:lnTo>
                  <a:lnTo>
                    <a:pt x="40738" y="161091"/>
                  </a:lnTo>
                  <a:lnTo>
                    <a:pt x="43536" y="162900"/>
                  </a:lnTo>
                  <a:lnTo>
                    <a:pt x="44232" y="160596"/>
                  </a:lnTo>
                  <a:lnTo>
                    <a:pt x="30847" y="109311"/>
                  </a:lnTo>
                  <a:lnTo>
                    <a:pt x="22991" y="56822"/>
                  </a:lnTo>
                  <a:lnTo>
                    <a:pt x="28155" y="35486"/>
                  </a:lnTo>
                  <a:lnTo>
                    <a:pt x="50535" y="2724"/>
                  </a:lnTo>
                  <a:lnTo>
                    <a:pt x="57087" y="0"/>
                  </a:lnTo>
                  <a:lnTo>
                    <a:pt x="63794" y="524"/>
                  </a:lnTo>
                  <a:lnTo>
                    <a:pt x="70605" y="3213"/>
                  </a:lnTo>
                  <a:lnTo>
                    <a:pt x="112340" y="46491"/>
                  </a:lnTo>
                  <a:lnTo>
                    <a:pt x="131982" y="83537"/>
                  </a:lnTo>
                  <a:lnTo>
                    <a:pt x="157927" y="13493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10866" y="1752669"/>
              <a:ext cx="126713" cy="205632"/>
            </a:xfrm>
            <a:custGeom>
              <a:avLst/>
              <a:gdLst/>
              <a:ahLst/>
              <a:cxnLst/>
              <a:rect l="0" t="0" r="0" b="0"/>
              <a:pathLst>
                <a:path w="126713" h="205632">
                  <a:moveTo>
                    <a:pt x="74025" y="5590"/>
                  </a:moveTo>
                  <a:lnTo>
                    <a:pt x="57257" y="0"/>
                  </a:lnTo>
                  <a:lnTo>
                    <a:pt x="39666" y="376"/>
                  </a:lnTo>
                  <a:lnTo>
                    <a:pt x="30062" y="2114"/>
                  </a:lnTo>
                  <a:lnTo>
                    <a:pt x="13152" y="13403"/>
                  </a:lnTo>
                  <a:lnTo>
                    <a:pt x="5367" y="21327"/>
                  </a:lnTo>
                  <a:lnTo>
                    <a:pt x="1347" y="31289"/>
                  </a:lnTo>
                  <a:lnTo>
                    <a:pt x="0" y="54836"/>
                  </a:lnTo>
                  <a:lnTo>
                    <a:pt x="4787" y="62987"/>
                  </a:lnTo>
                  <a:lnTo>
                    <a:pt x="12659" y="68421"/>
                  </a:lnTo>
                  <a:lnTo>
                    <a:pt x="46094" y="76069"/>
                  </a:lnTo>
                  <a:lnTo>
                    <a:pt x="70970" y="80197"/>
                  </a:lnTo>
                  <a:lnTo>
                    <a:pt x="93724" y="89831"/>
                  </a:lnTo>
                  <a:lnTo>
                    <a:pt x="120676" y="113998"/>
                  </a:lnTo>
                  <a:lnTo>
                    <a:pt x="125013" y="123486"/>
                  </a:lnTo>
                  <a:lnTo>
                    <a:pt x="126712" y="143386"/>
                  </a:lnTo>
                  <a:lnTo>
                    <a:pt x="115502" y="174320"/>
                  </a:lnTo>
                  <a:lnTo>
                    <a:pt x="97528" y="188985"/>
                  </a:lnTo>
                  <a:lnTo>
                    <a:pt x="73942" y="198233"/>
                  </a:lnTo>
                  <a:lnTo>
                    <a:pt x="21383" y="20563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09489" y="1716145"/>
              <a:ext cx="17765" cy="252685"/>
            </a:xfrm>
            <a:custGeom>
              <a:avLst/>
              <a:gdLst/>
              <a:ahLst/>
              <a:cxnLst/>
              <a:rect l="0" t="0" r="0" b="0"/>
              <a:pathLst>
                <a:path w="17765" h="252685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12429" y="196038"/>
                  </a:lnTo>
                  <a:lnTo>
                    <a:pt x="17764" y="25268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11440" y="182143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477" y="5589"/>
                  </a:lnTo>
                  <a:lnTo>
                    <a:pt x="86566" y="12997"/>
                  </a:lnTo>
                  <a:lnTo>
                    <a:pt x="26997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22010" y="1674031"/>
              <a:ext cx="252685" cy="276384"/>
            </a:xfrm>
            <a:custGeom>
              <a:avLst/>
              <a:gdLst/>
              <a:ahLst/>
              <a:cxnLst/>
              <a:rect l="0" t="0" r="0" b="0"/>
              <a:pathLst>
                <a:path w="252685" h="276384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0095" y="172463"/>
                  </a:lnTo>
                  <a:lnTo>
                    <a:pt x="11613" y="227046"/>
                  </a:lnTo>
                  <a:lnTo>
                    <a:pt x="16569" y="254836"/>
                  </a:lnTo>
                  <a:lnTo>
                    <a:pt x="15725" y="254118"/>
                  </a:lnTo>
                  <a:lnTo>
                    <a:pt x="13993" y="250131"/>
                  </a:lnTo>
                  <a:lnTo>
                    <a:pt x="17144" y="227751"/>
                  </a:lnTo>
                  <a:lnTo>
                    <a:pt x="29859" y="182681"/>
                  </a:lnTo>
                  <a:lnTo>
                    <a:pt x="40957" y="164640"/>
                  </a:lnTo>
                  <a:lnTo>
                    <a:pt x="48362" y="160062"/>
                  </a:lnTo>
                  <a:lnTo>
                    <a:pt x="65948" y="158096"/>
                  </a:lnTo>
                  <a:lnTo>
                    <a:pt x="74381" y="161549"/>
                  </a:lnTo>
                  <a:lnTo>
                    <a:pt x="89990" y="174745"/>
                  </a:lnTo>
                  <a:lnTo>
                    <a:pt x="106343" y="201905"/>
                  </a:lnTo>
                  <a:lnTo>
                    <a:pt x="126019" y="261262"/>
                  </a:lnTo>
                  <a:lnTo>
                    <a:pt x="130878" y="276383"/>
                  </a:lnTo>
                  <a:lnTo>
                    <a:pt x="129138" y="271406"/>
                  </a:lnTo>
                  <a:lnTo>
                    <a:pt x="132759" y="248872"/>
                  </a:lnTo>
                  <a:lnTo>
                    <a:pt x="146831" y="225558"/>
                  </a:lnTo>
                  <a:lnTo>
                    <a:pt x="171407" y="203832"/>
                  </a:lnTo>
                  <a:lnTo>
                    <a:pt x="233923" y="163987"/>
                  </a:lnTo>
                  <a:lnTo>
                    <a:pt x="248635" y="150482"/>
                  </a:lnTo>
                  <a:lnTo>
                    <a:pt x="251155" y="142435"/>
                  </a:lnTo>
                  <a:lnTo>
                    <a:pt x="247715" y="124136"/>
                  </a:lnTo>
                  <a:lnTo>
                    <a:pt x="241182" y="119022"/>
                  </a:lnTo>
                  <a:lnTo>
                    <a:pt x="221446" y="116459"/>
                  </a:lnTo>
                  <a:lnTo>
                    <a:pt x="200196" y="122339"/>
                  </a:lnTo>
                  <a:lnTo>
                    <a:pt x="189616" y="127183"/>
                  </a:lnTo>
                  <a:lnTo>
                    <a:pt x="174741" y="141924"/>
                  </a:lnTo>
                  <a:lnTo>
                    <a:pt x="169137" y="150768"/>
                  </a:lnTo>
                  <a:lnTo>
                    <a:pt x="161249" y="185571"/>
                  </a:lnTo>
                  <a:lnTo>
                    <a:pt x="165643" y="205698"/>
                  </a:lnTo>
                  <a:lnTo>
                    <a:pt x="187528" y="237683"/>
                  </a:lnTo>
                  <a:lnTo>
                    <a:pt x="207512" y="259418"/>
                  </a:lnTo>
                  <a:lnTo>
                    <a:pt x="215550" y="263022"/>
                  </a:lnTo>
                  <a:lnTo>
                    <a:pt x="252684" y="26321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39841" y="1778095"/>
              <a:ext cx="82253" cy="121777"/>
            </a:xfrm>
            <a:custGeom>
              <a:avLst/>
              <a:gdLst/>
              <a:ahLst/>
              <a:cxnLst/>
              <a:rect l="0" t="0" r="0" b="0"/>
              <a:pathLst>
                <a:path w="82253" h="121777">
                  <a:moveTo>
                    <a:pt x="8553" y="74920"/>
                  </a:moveTo>
                  <a:lnTo>
                    <a:pt x="24171" y="121776"/>
                  </a:lnTo>
                  <a:lnTo>
                    <a:pt x="4694" y="63344"/>
                  </a:lnTo>
                  <a:lnTo>
                    <a:pt x="0" y="26907"/>
                  </a:lnTo>
                  <a:lnTo>
                    <a:pt x="2851" y="17175"/>
                  </a:lnTo>
                  <a:lnTo>
                    <a:pt x="8261" y="9517"/>
                  </a:lnTo>
                  <a:lnTo>
                    <a:pt x="15377" y="3242"/>
                  </a:lnTo>
                  <a:lnTo>
                    <a:pt x="23631" y="229"/>
                  </a:lnTo>
                  <a:lnTo>
                    <a:pt x="42160" y="0"/>
                  </a:lnTo>
                  <a:lnTo>
                    <a:pt x="82252" y="1174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64207" y="1776739"/>
              <a:ext cx="111087" cy="152832"/>
            </a:xfrm>
            <a:custGeom>
              <a:avLst/>
              <a:gdLst/>
              <a:ahLst/>
              <a:cxnLst/>
              <a:rect l="0" t="0" r="0" b="0"/>
              <a:pathLst>
                <a:path w="111087" h="152832">
                  <a:moveTo>
                    <a:pt x="0" y="65748"/>
                  </a:moveTo>
                  <a:lnTo>
                    <a:pt x="43962" y="80402"/>
                  </a:lnTo>
                  <a:lnTo>
                    <a:pt x="63993" y="80839"/>
                  </a:lnTo>
                  <a:lnTo>
                    <a:pt x="83423" y="75964"/>
                  </a:lnTo>
                  <a:lnTo>
                    <a:pt x="99858" y="65999"/>
                  </a:lnTo>
                  <a:lnTo>
                    <a:pt x="105177" y="57726"/>
                  </a:lnTo>
                  <a:lnTo>
                    <a:pt x="111086" y="36056"/>
                  </a:lnTo>
                  <a:lnTo>
                    <a:pt x="109152" y="27236"/>
                  </a:lnTo>
                  <a:lnTo>
                    <a:pt x="104354" y="20186"/>
                  </a:lnTo>
                  <a:lnTo>
                    <a:pt x="89663" y="9233"/>
                  </a:lnTo>
                  <a:lnTo>
                    <a:pt x="71436" y="466"/>
                  </a:lnTo>
                  <a:lnTo>
                    <a:pt x="62832" y="0"/>
                  </a:lnTo>
                  <a:lnTo>
                    <a:pt x="47032" y="5721"/>
                  </a:lnTo>
                  <a:lnTo>
                    <a:pt x="24984" y="27685"/>
                  </a:lnTo>
                  <a:lnTo>
                    <a:pt x="16953" y="49611"/>
                  </a:lnTo>
                  <a:lnTo>
                    <a:pt x="11797" y="101814"/>
                  </a:lnTo>
                  <a:lnTo>
                    <a:pt x="17332" y="123111"/>
                  </a:lnTo>
                  <a:lnTo>
                    <a:pt x="22083" y="132066"/>
                  </a:lnTo>
                  <a:lnTo>
                    <a:pt x="36721" y="145135"/>
                  </a:lnTo>
                  <a:lnTo>
                    <a:pt x="45538" y="150258"/>
                  </a:lnTo>
                  <a:lnTo>
                    <a:pt x="64693" y="152831"/>
                  </a:lnTo>
                  <a:lnTo>
                    <a:pt x="94756" y="14997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93629" y="1779552"/>
              <a:ext cx="175947" cy="146607"/>
            </a:xfrm>
            <a:custGeom>
              <a:avLst/>
              <a:gdLst/>
              <a:ahLst/>
              <a:cxnLst/>
              <a:rect l="0" t="0" r="0" b="0"/>
              <a:pathLst>
                <a:path w="175947" h="146607">
                  <a:moveTo>
                    <a:pt x="91718" y="94520"/>
                  </a:moveTo>
                  <a:lnTo>
                    <a:pt x="86129" y="35903"/>
                  </a:lnTo>
                  <a:lnTo>
                    <a:pt x="77145" y="15436"/>
                  </a:lnTo>
                  <a:lnTo>
                    <a:pt x="71475" y="6702"/>
                  </a:lnTo>
                  <a:lnTo>
                    <a:pt x="64184" y="2050"/>
                  </a:lnTo>
                  <a:lnTo>
                    <a:pt x="46725" y="0"/>
                  </a:lnTo>
                  <a:lnTo>
                    <a:pt x="30387" y="6108"/>
                  </a:lnTo>
                  <a:lnTo>
                    <a:pt x="22755" y="11012"/>
                  </a:lnTo>
                  <a:lnTo>
                    <a:pt x="11155" y="28939"/>
                  </a:lnTo>
                  <a:lnTo>
                    <a:pt x="3269" y="52505"/>
                  </a:lnTo>
                  <a:lnTo>
                    <a:pt x="0" y="92080"/>
                  </a:lnTo>
                  <a:lnTo>
                    <a:pt x="3381" y="119562"/>
                  </a:lnTo>
                  <a:lnTo>
                    <a:pt x="8260" y="129932"/>
                  </a:lnTo>
                  <a:lnTo>
                    <a:pt x="23040" y="144574"/>
                  </a:lnTo>
                  <a:lnTo>
                    <a:pt x="30725" y="146606"/>
                  </a:lnTo>
                  <a:lnTo>
                    <a:pt x="38188" y="145622"/>
                  </a:lnTo>
                  <a:lnTo>
                    <a:pt x="45502" y="142626"/>
                  </a:lnTo>
                  <a:lnTo>
                    <a:pt x="66976" y="121642"/>
                  </a:lnTo>
                  <a:lnTo>
                    <a:pt x="82567" y="87608"/>
                  </a:lnTo>
                  <a:lnTo>
                    <a:pt x="87957" y="82893"/>
                  </a:lnTo>
                  <a:lnTo>
                    <a:pt x="93890" y="83259"/>
                  </a:lnTo>
                  <a:lnTo>
                    <a:pt x="106721" y="93025"/>
                  </a:lnTo>
                  <a:lnTo>
                    <a:pt x="120223" y="109063"/>
                  </a:lnTo>
                  <a:lnTo>
                    <a:pt x="129438" y="113574"/>
                  </a:lnTo>
                  <a:lnTo>
                    <a:pt x="175946" y="11557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75480" y="1768714"/>
              <a:ext cx="99381" cy="121518"/>
            </a:xfrm>
            <a:custGeom>
              <a:avLst/>
              <a:gdLst/>
              <a:ahLst/>
              <a:cxnLst/>
              <a:rect l="0" t="0" r="0" b="0"/>
              <a:pathLst>
                <a:path w="99381" h="121518">
                  <a:moveTo>
                    <a:pt x="15152" y="63244"/>
                  </a:moveTo>
                  <a:lnTo>
                    <a:pt x="29806" y="116272"/>
                  </a:lnTo>
                  <a:lnTo>
                    <a:pt x="29601" y="120823"/>
                  </a:lnTo>
                  <a:lnTo>
                    <a:pt x="27124" y="121517"/>
                  </a:lnTo>
                  <a:lnTo>
                    <a:pt x="23133" y="119640"/>
                  </a:lnTo>
                  <a:lnTo>
                    <a:pt x="15579" y="105077"/>
                  </a:lnTo>
                  <a:lnTo>
                    <a:pt x="0" y="52679"/>
                  </a:lnTo>
                  <a:lnTo>
                    <a:pt x="1789" y="31642"/>
                  </a:lnTo>
                  <a:lnTo>
                    <a:pt x="12722" y="13714"/>
                  </a:lnTo>
                  <a:lnTo>
                    <a:pt x="20551" y="5658"/>
                  </a:lnTo>
                  <a:lnTo>
                    <a:pt x="29280" y="1456"/>
                  </a:lnTo>
                  <a:lnTo>
                    <a:pt x="68505" y="0"/>
                  </a:lnTo>
                  <a:lnTo>
                    <a:pt x="99380" y="7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13027" y="1735600"/>
              <a:ext cx="140818" cy="186218"/>
            </a:xfrm>
            <a:custGeom>
              <a:avLst/>
              <a:gdLst/>
              <a:ahLst/>
              <a:cxnLst/>
              <a:rect l="0" t="0" r="0" b="0"/>
              <a:pathLst>
                <a:path w="140818" h="186218">
                  <a:moveTo>
                    <a:pt x="3947" y="75301"/>
                  </a:moveTo>
                  <a:lnTo>
                    <a:pt x="47910" y="89955"/>
                  </a:lnTo>
                  <a:lnTo>
                    <a:pt x="67939" y="90393"/>
                  </a:lnTo>
                  <a:lnTo>
                    <a:pt x="87370" y="85518"/>
                  </a:lnTo>
                  <a:lnTo>
                    <a:pt x="103805" y="75553"/>
                  </a:lnTo>
                  <a:lnTo>
                    <a:pt x="109123" y="67280"/>
                  </a:lnTo>
                  <a:lnTo>
                    <a:pt x="115033" y="45610"/>
                  </a:lnTo>
                  <a:lnTo>
                    <a:pt x="114269" y="35620"/>
                  </a:lnTo>
                  <a:lnTo>
                    <a:pt x="107181" y="18281"/>
                  </a:lnTo>
                  <a:lnTo>
                    <a:pt x="93113" y="5895"/>
                  </a:lnTo>
                  <a:lnTo>
                    <a:pt x="84448" y="954"/>
                  </a:lnTo>
                  <a:lnTo>
                    <a:pt x="75161" y="0"/>
                  </a:lnTo>
                  <a:lnTo>
                    <a:pt x="55485" y="5179"/>
                  </a:lnTo>
                  <a:lnTo>
                    <a:pt x="30266" y="21249"/>
                  </a:lnTo>
                  <a:lnTo>
                    <a:pt x="18373" y="37240"/>
                  </a:lnTo>
                  <a:lnTo>
                    <a:pt x="1207" y="76102"/>
                  </a:lnTo>
                  <a:lnTo>
                    <a:pt x="0" y="99833"/>
                  </a:lnTo>
                  <a:lnTo>
                    <a:pt x="8756" y="147607"/>
                  </a:lnTo>
                  <a:lnTo>
                    <a:pt x="23959" y="174584"/>
                  </a:lnTo>
                  <a:lnTo>
                    <a:pt x="32496" y="180094"/>
                  </a:lnTo>
                  <a:lnTo>
                    <a:pt x="54460" y="186217"/>
                  </a:lnTo>
                  <a:lnTo>
                    <a:pt x="87544" y="184074"/>
                  </a:lnTo>
                  <a:lnTo>
                    <a:pt x="140817" y="17005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093112" y="1568746"/>
            <a:ext cx="1542221" cy="339328"/>
            <a:chOff x="6093112" y="1568746"/>
            <a:chExt cx="1542221" cy="339328"/>
          </a:xfrm>
        </p:grpSpPr>
        <p:sp>
          <p:nvSpPr>
            <p:cNvPr id="89" name="Freeform 88"/>
            <p:cNvSpPr/>
            <p:nvPr/>
          </p:nvSpPr>
          <p:spPr>
            <a:xfrm>
              <a:off x="6093112" y="1700027"/>
              <a:ext cx="164091" cy="190932"/>
            </a:xfrm>
            <a:custGeom>
              <a:avLst/>
              <a:gdLst/>
              <a:ahLst/>
              <a:cxnLst/>
              <a:rect l="0" t="0" r="0" b="0"/>
              <a:pathLst>
                <a:path w="164091" h="190932">
                  <a:moveTo>
                    <a:pt x="87116" y="5589"/>
                  </a:moveTo>
                  <a:lnTo>
                    <a:pt x="70348" y="0"/>
                  </a:lnTo>
                  <a:lnTo>
                    <a:pt x="63069" y="693"/>
                  </a:lnTo>
                  <a:lnTo>
                    <a:pt x="48742" y="7703"/>
                  </a:lnTo>
                  <a:lnTo>
                    <a:pt x="27523" y="24803"/>
                  </a:lnTo>
                  <a:lnTo>
                    <a:pt x="12007" y="50277"/>
                  </a:lnTo>
                  <a:lnTo>
                    <a:pt x="0" y="85640"/>
                  </a:lnTo>
                  <a:lnTo>
                    <a:pt x="213" y="125754"/>
                  </a:lnTo>
                  <a:lnTo>
                    <a:pt x="7938" y="147123"/>
                  </a:lnTo>
                  <a:lnTo>
                    <a:pt x="31961" y="179906"/>
                  </a:lnTo>
                  <a:lnTo>
                    <a:pt x="51685" y="188348"/>
                  </a:lnTo>
                  <a:lnTo>
                    <a:pt x="74878" y="190931"/>
                  </a:lnTo>
                  <a:lnTo>
                    <a:pt x="96884" y="188179"/>
                  </a:lnTo>
                  <a:lnTo>
                    <a:pt x="115245" y="179937"/>
                  </a:lnTo>
                  <a:lnTo>
                    <a:pt x="123416" y="174464"/>
                  </a:lnTo>
                  <a:lnTo>
                    <a:pt x="146094" y="144403"/>
                  </a:lnTo>
                  <a:lnTo>
                    <a:pt x="162043" y="111450"/>
                  </a:lnTo>
                  <a:lnTo>
                    <a:pt x="164090" y="86954"/>
                  </a:lnTo>
                  <a:lnTo>
                    <a:pt x="159931" y="61638"/>
                  </a:lnTo>
                  <a:lnTo>
                    <a:pt x="144436" y="28825"/>
                  </a:lnTo>
                  <a:lnTo>
                    <a:pt x="131699" y="11627"/>
                  </a:lnTo>
                  <a:lnTo>
                    <a:pt x="123856" y="72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37944" y="1700027"/>
              <a:ext cx="130853" cy="152989"/>
            </a:xfrm>
            <a:custGeom>
              <a:avLst/>
              <a:gdLst/>
              <a:ahLst/>
              <a:cxnLst/>
              <a:rect l="0" t="0" r="0" b="0"/>
              <a:pathLst>
                <a:path w="130853" h="152989">
                  <a:moveTo>
                    <a:pt x="105496" y="5589"/>
                  </a:moveTo>
                  <a:lnTo>
                    <a:pt x="88728" y="0"/>
                  </a:lnTo>
                  <a:lnTo>
                    <a:pt x="71138" y="375"/>
                  </a:lnTo>
                  <a:lnTo>
                    <a:pt x="31249" y="10149"/>
                  </a:lnTo>
                  <a:lnTo>
                    <a:pt x="5638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4749" y="56581"/>
                  </a:lnTo>
                  <a:lnTo>
                    <a:pt x="63627" y="76096"/>
                  </a:lnTo>
                  <a:lnTo>
                    <a:pt x="116057" y="98958"/>
                  </a:lnTo>
                  <a:lnTo>
                    <a:pt x="123065" y="107609"/>
                  </a:lnTo>
                  <a:lnTo>
                    <a:pt x="130852" y="129700"/>
                  </a:lnTo>
                  <a:lnTo>
                    <a:pt x="127079" y="137463"/>
                  </a:lnTo>
                  <a:lnTo>
                    <a:pt x="118715" y="142638"/>
                  </a:lnTo>
                  <a:lnTo>
                    <a:pt x="68853" y="150943"/>
                  </a:lnTo>
                  <a:lnTo>
                    <a:pt x="21268" y="15298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80478" y="1568746"/>
              <a:ext cx="20891" cy="315856"/>
            </a:xfrm>
            <a:custGeom>
              <a:avLst/>
              <a:gdLst/>
              <a:ahLst/>
              <a:cxnLst/>
              <a:rect l="0" t="0" r="0" b="0"/>
              <a:pathLst>
                <a:path w="20891" h="315856">
                  <a:moveTo>
                    <a:pt x="20890" y="0"/>
                  </a:moveTo>
                  <a:lnTo>
                    <a:pt x="6236" y="49551"/>
                  </a:lnTo>
                  <a:lnTo>
                    <a:pt x="1730" y="100080"/>
                  </a:lnTo>
                  <a:lnTo>
                    <a:pt x="395" y="153915"/>
                  </a:lnTo>
                  <a:lnTo>
                    <a:pt x="0" y="206911"/>
                  </a:lnTo>
                  <a:lnTo>
                    <a:pt x="1036" y="267645"/>
                  </a:lnTo>
                  <a:lnTo>
                    <a:pt x="10361" y="31585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06611" y="1706267"/>
              <a:ext cx="168457" cy="9879"/>
            </a:xfrm>
            <a:custGeom>
              <a:avLst/>
              <a:gdLst/>
              <a:ahLst/>
              <a:cxnLst/>
              <a:rect l="0" t="0" r="0" b="0"/>
              <a:pathLst>
                <a:path w="168457" h="9879">
                  <a:moveTo>
                    <a:pt x="168456" y="9878"/>
                  </a:moveTo>
                  <a:lnTo>
                    <a:pt x="140900" y="2642"/>
                  </a:lnTo>
                  <a:lnTo>
                    <a:pt x="84678" y="0"/>
                  </a:lnTo>
                  <a:lnTo>
                    <a:pt x="24843" y="6670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96124" y="1756978"/>
              <a:ext cx="84229" cy="151096"/>
            </a:xfrm>
            <a:custGeom>
              <a:avLst/>
              <a:gdLst/>
              <a:ahLst/>
              <a:cxnLst/>
              <a:rect l="0" t="0" r="0" b="0"/>
              <a:pathLst>
                <a:path w="84229" h="151096">
                  <a:moveTo>
                    <a:pt x="0" y="64452"/>
                  </a:moveTo>
                  <a:lnTo>
                    <a:pt x="3120" y="107143"/>
                  </a:lnTo>
                  <a:lnTo>
                    <a:pt x="14654" y="148794"/>
                  </a:lnTo>
                  <a:lnTo>
                    <a:pt x="16789" y="151095"/>
                  </a:lnTo>
                  <a:lnTo>
                    <a:pt x="18211" y="147951"/>
                  </a:lnTo>
                  <a:lnTo>
                    <a:pt x="18623" y="131978"/>
                  </a:lnTo>
                  <a:lnTo>
                    <a:pt x="12474" y="80476"/>
                  </a:lnTo>
                  <a:lnTo>
                    <a:pt x="14225" y="37614"/>
                  </a:lnTo>
                  <a:lnTo>
                    <a:pt x="16502" y="25503"/>
                  </a:lnTo>
                  <a:lnTo>
                    <a:pt x="21530" y="16259"/>
                  </a:lnTo>
                  <a:lnTo>
                    <a:pt x="36475" y="2869"/>
                  </a:lnTo>
                  <a:lnTo>
                    <a:pt x="45374" y="0"/>
                  </a:lnTo>
                  <a:lnTo>
                    <a:pt x="84228" y="128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64580" y="176878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5414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96165" y="1684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58654" y="1755314"/>
              <a:ext cx="127026" cy="114052"/>
            </a:xfrm>
            <a:custGeom>
              <a:avLst/>
              <a:gdLst/>
              <a:ahLst/>
              <a:cxnLst/>
              <a:rect l="0" t="0" r="0" b="0"/>
              <a:pathLst>
                <a:path w="127026" h="114052">
                  <a:moveTo>
                    <a:pt x="84911" y="24002"/>
                  </a:moveTo>
                  <a:lnTo>
                    <a:pt x="66930" y="8361"/>
                  </a:lnTo>
                  <a:lnTo>
                    <a:pt x="50013" y="282"/>
                  </a:lnTo>
                  <a:lnTo>
                    <a:pt x="41759" y="0"/>
                  </a:lnTo>
                  <a:lnTo>
                    <a:pt x="26347" y="5925"/>
                  </a:lnTo>
                  <a:lnTo>
                    <a:pt x="4517" y="22415"/>
                  </a:lnTo>
                  <a:lnTo>
                    <a:pt x="900" y="29963"/>
                  </a:lnTo>
                  <a:lnTo>
                    <a:pt x="0" y="47708"/>
                  </a:lnTo>
                  <a:lnTo>
                    <a:pt x="6069" y="77429"/>
                  </a:lnTo>
                  <a:lnTo>
                    <a:pt x="20866" y="102873"/>
                  </a:lnTo>
                  <a:lnTo>
                    <a:pt x="29346" y="108168"/>
                  </a:lnTo>
                  <a:lnTo>
                    <a:pt x="51246" y="114051"/>
                  </a:lnTo>
                  <a:lnTo>
                    <a:pt x="84295" y="111774"/>
                  </a:lnTo>
                  <a:lnTo>
                    <a:pt x="127025" y="9770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98402" y="1600331"/>
              <a:ext cx="261073" cy="263214"/>
            </a:xfrm>
            <a:custGeom>
              <a:avLst/>
              <a:gdLst/>
              <a:ahLst/>
              <a:cxnLst/>
              <a:rect l="0" t="0" r="0" b="0"/>
              <a:pathLst>
                <a:path w="261073" h="263214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1"/>
                  </a:lnTo>
                  <a:lnTo>
                    <a:pt x="18793" y="204694"/>
                  </a:lnTo>
                  <a:lnTo>
                    <a:pt x="23901" y="229016"/>
                  </a:lnTo>
                  <a:lnTo>
                    <a:pt x="25730" y="232226"/>
                  </a:lnTo>
                  <a:lnTo>
                    <a:pt x="26951" y="229686"/>
                  </a:lnTo>
                  <a:lnTo>
                    <a:pt x="34499" y="197579"/>
                  </a:lnTo>
                  <a:lnTo>
                    <a:pt x="49491" y="173315"/>
                  </a:lnTo>
                  <a:lnTo>
                    <a:pt x="56829" y="170526"/>
                  </a:lnTo>
                  <a:lnTo>
                    <a:pt x="65231" y="171006"/>
                  </a:lnTo>
                  <a:lnTo>
                    <a:pt x="74341" y="173665"/>
                  </a:lnTo>
                  <a:lnTo>
                    <a:pt x="90703" y="185979"/>
                  </a:lnTo>
                  <a:lnTo>
                    <a:pt x="104604" y="203150"/>
                  </a:lnTo>
                  <a:lnTo>
                    <a:pt x="114681" y="222480"/>
                  </a:lnTo>
                  <a:lnTo>
                    <a:pt x="120176" y="225529"/>
                  </a:lnTo>
                  <a:lnTo>
                    <a:pt x="126179" y="224052"/>
                  </a:lnTo>
                  <a:lnTo>
                    <a:pt x="158213" y="202055"/>
                  </a:lnTo>
                  <a:lnTo>
                    <a:pt x="217035" y="184926"/>
                  </a:lnTo>
                  <a:lnTo>
                    <a:pt x="255060" y="160531"/>
                  </a:lnTo>
                  <a:lnTo>
                    <a:pt x="259385" y="151474"/>
                  </a:lnTo>
                  <a:lnTo>
                    <a:pt x="261072" y="128933"/>
                  </a:lnTo>
                  <a:lnTo>
                    <a:pt x="257545" y="119881"/>
                  </a:lnTo>
                  <a:lnTo>
                    <a:pt x="244266" y="106703"/>
                  </a:lnTo>
                  <a:lnTo>
                    <a:pt x="235811" y="103891"/>
                  </a:lnTo>
                  <a:lnTo>
                    <a:pt x="217059" y="103886"/>
                  </a:lnTo>
                  <a:lnTo>
                    <a:pt x="200147" y="110902"/>
                  </a:lnTo>
                  <a:lnTo>
                    <a:pt x="192361" y="116049"/>
                  </a:lnTo>
                  <a:lnTo>
                    <a:pt x="180590" y="131126"/>
                  </a:lnTo>
                  <a:lnTo>
                    <a:pt x="172630" y="150695"/>
                  </a:lnTo>
                  <a:lnTo>
                    <a:pt x="169317" y="186850"/>
                  </a:lnTo>
                  <a:lnTo>
                    <a:pt x="172689" y="209387"/>
                  </a:lnTo>
                  <a:lnTo>
                    <a:pt x="181206" y="227982"/>
                  </a:lnTo>
                  <a:lnTo>
                    <a:pt x="205738" y="258983"/>
                  </a:lnTo>
                  <a:lnTo>
                    <a:pt x="214806" y="262732"/>
                  </a:lnTo>
                  <a:lnTo>
                    <a:pt x="261017" y="26321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20974" y="1719072"/>
              <a:ext cx="120320" cy="172826"/>
            </a:xfrm>
            <a:custGeom>
              <a:avLst/>
              <a:gdLst/>
              <a:ahLst/>
              <a:cxnLst/>
              <a:rect l="0" t="0" r="0" b="0"/>
              <a:pathLst>
                <a:path w="120320" h="172826">
                  <a:moveTo>
                    <a:pt x="85845" y="18130"/>
                  </a:moveTo>
                  <a:lnTo>
                    <a:pt x="74666" y="6951"/>
                  </a:lnTo>
                  <a:lnTo>
                    <a:pt x="56699" y="1463"/>
                  </a:lnTo>
                  <a:lnTo>
                    <a:pt x="45357" y="0"/>
                  </a:lnTo>
                  <a:lnTo>
                    <a:pt x="26517" y="4613"/>
                  </a:lnTo>
                  <a:lnTo>
                    <a:pt x="18216" y="9118"/>
                  </a:lnTo>
                  <a:lnTo>
                    <a:pt x="5874" y="23483"/>
                  </a:lnTo>
                  <a:lnTo>
                    <a:pt x="946" y="32227"/>
                  </a:lnTo>
                  <a:lnTo>
                    <a:pt x="0" y="40396"/>
                  </a:lnTo>
                  <a:lnTo>
                    <a:pt x="5187" y="55712"/>
                  </a:lnTo>
                  <a:lnTo>
                    <a:pt x="21531" y="67198"/>
                  </a:lnTo>
                  <a:lnTo>
                    <a:pt x="44392" y="75033"/>
                  </a:lnTo>
                  <a:lnTo>
                    <a:pt x="81231" y="81783"/>
                  </a:lnTo>
                  <a:lnTo>
                    <a:pt x="99782" y="91654"/>
                  </a:lnTo>
                  <a:lnTo>
                    <a:pt x="112706" y="106959"/>
                  </a:lnTo>
                  <a:lnTo>
                    <a:pt x="117790" y="115954"/>
                  </a:lnTo>
                  <a:lnTo>
                    <a:pt x="120319" y="135307"/>
                  </a:lnTo>
                  <a:lnTo>
                    <a:pt x="119356" y="145381"/>
                  </a:lnTo>
                  <a:lnTo>
                    <a:pt x="115204" y="153266"/>
                  </a:lnTo>
                  <a:lnTo>
                    <a:pt x="101233" y="165148"/>
                  </a:lnTo>
                  <a:lnTo>
                    <a:pt x="68047" y="172825"/>
                  </a:lnTo>
                  <a:lnTo>
                    <a:pt x="51418" y="171501"/>
                  </a:lnTo>
                  <a:lnTo>
                    <a:pt x="33202" y="16552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22632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959544" y="1516103"/>
            <a:ext cx="1768788" cy="705411"/>
            <a:chOff x="7959544" y="1516103"/>
            <a:chExt cx="1768788" cy="705411"/>
          </a:xfrm>
        </p:grpSpPr>
        <p:sp>
          <p:nvSpPr>
            <p:cNvPr id="101" name="Freeform 100"/>
            <p:cNvSpPr/>
            <p:nvPr/>
          </p:nvSpPr>
          <p:spPr>
            <a:xfrm>
              <a:off x="7959544" y="1516103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10529" y="151117"/>
                  </a:lnTo>
                  <a:lnTo>
                    <a:pt x="10529" y="208552"/>
                  </a:lnTo>
                  <a:lnTo>
                    <a:pt x="10529" y="262615"/>
                  </a:lnTo>
                  <a:lnTo>
                    <a:pt x="10529" y="312558"/>
                  </a:lnTo>
                  <a:lnTo>
                    <a:pt x="10529" y="371356"/>
                  </a:lnTo>
                  <a:lnTo>
                    <a:pt x="7409" y="39043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85886" y="1516103"/>
              <a:ext cx="26507" cy="400084"/>
            </a:xfrm>
            <a:custGeom>
              <a:avLst/>
              <a:gdLst/>
              <a:ahLst/>
              <a:cxnLst/>
              <a:rect l="0" t="0" r="0" b="0"/>
              <a:pathLst>
                <a:path w="26507" h="400084">
                  <a:moveTo>
                    <a:pt x="0" y="0"/>
                  </a:moveTo>
                  <a:lnTo>
                    <a:pt x="9065" y="58617"/>
                  </a:lnTo>
                  <a:lnTo>
                    <a:pt x="15684" y="104586"/>
                  </a:lnTo>
                  <a:lnTo>
                    <a:pt x="19464" y="166429"/>
                  </a:lnTo>
                  <a:lnTo>
                    <a:pt x="20585" y="225437"/>
                  </a:lnTo>
                  <a:lnTo>
                    <a:pt x="26506" y="279966"/>
                  </a:lnTo>
                  <a:lnTo>
                    <a:pt x="23346" y="34238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70073" y="1747730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0"/>
                  </a:moveTo>
                  <a:lnTo>
                    <a:pt x="85119" y="16789"/>
                  </a:lnTo>
                  <a:lnTo>
                    <a:pt x="22791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53100" y="1737202"/>
              <a:ext cx="151013" cy="200171"/>
            </a:xfrm>
            <a:custGeom>
              <a:avLst/>
              <a:gdLst/>
              <a:ahLst/>
              <a:cxnLst/>
              <a:rect l="0" t="0" r="0" b="0"/>
              <a:pathLst>
                <a:path w="151013" h="200171">
                  <a:moveTo>
                    <a:pt x="80185" y="10528"/>
                  </a:moveTo>
                  <a:lnTo>
                    <a:pt x="57828" y="16117"/>
                  </a:lnTo>
                  <a:lnTo>
                    <a:pt x="40613" y="28220"/>
                  </a:lnTo>
                  <a:lnTo>
                    <a:pt x="10497" y="64586"/>
                  </a:lnTo>
                  <a:lnTo>
                    <a:pt x="2420" y="87976"/>
                  </a:lnTo>
                  <a:lnTo>
                    <a:pt x="0" y="112800"/>
                  </a:lnTo>
                  <a:lnTo>
                    <a:pt x="2823" y="135531"/>
                  </a:lnTo>
                  <a:lnTo>
                    <a:pt x="16578" y="168059"/>
                  </a:lnTo>
                  <a:lnTo>
                    <a:pt x="41061" y="194334"/>
                  </a:lnTo>
                  <a:lnTo>
                    <a:pt x="50593" y="198576"/>
                  </a:lnTo>
                  <a:lnTo>
                    <a:pt x="70542" y="200170"/>
                  </a:lnTo>
                  <a:lnTo>
                    <a:pt x="101505" y="188901"/>
                  </a:lnTo>
                  <a:lnTo>
                    <a:pt x="127316" y="165155"/>
                  </a:lnTo>
                  <a:lnTo>
                    <a:pt x="144192" y="135892"/>
                  </a:lnTo>
                  <a:lnTo>
                    <a:pt x="151012" y="99406"/>
                  </a:lnTo>
                  <a:lnTo>
                    <a:pt x="141854" y="58959"/>
                  </a:lnTo>
                  <a:lnTo>
                    <a:pt x="118969" y="15285"/>
                  </a:lnTo>
                  <a:lnTo>
                    <a:pt x="101242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49098" y="1726673"/>
              <a:ext cx="249957" cy="215352"/>
            </a:xfrm>
            <a:custGeom>
              <a:avLst/>
              <a:gdLst/>
              <a:ahLst/>
              <a:cxnLst/>
              <a:rect l="0" t="0" r="0" b="0"/>
              <a:pathLst>
                <a:path w="249957" h="215352">
                  <a:moveTo>
                    <a:pt x="0" y="52643"/>
                  </a:moveTo>
                  <a:lnTo>
                    <a:pt x="3120" y="101573"/>
                  </a:lnTo>
                  <a:lnTo>
                    <a:pt x="14655" y="155115"/>
                  </a:lnTo>
                  <a:lnTo>
                    <a:pt x="24750" y="188680"/>
                  </a:lnTo>
                  <a:lnTo>
                    <a:pt x="30538" y="197146"/>
                  </a:lnTo>
                  <a:lnTo>
                    <a:pt x="46328" y="209673"/>
                  </a:lnTo>
                  <a:lnTo>
                    <a:pt x="54282" y="211142"/>
                  </a:lnTo>
                  <a:lnTo>
                    <a:pt x="61925" y="209782"/>
                  </a:lnTo>
                  <a:lnTo>
                    <a:pt x="69359" y="206535"/>
                  </a:lnTo>
                  <a:lnTo>
                    <a:pt x="80740" y="190449"/>
                  </a:lnTo>
                  <a:lnTo>
                    <a:pt x="101317" y="136994"/>
                  </a:lnTo>
                  <a:lnTo>
                    <a:pt x="108591" y="115868"/>
                  </a:lnTo>
                  <a:lnTo>
                    <a:pt x="110998" y="113510"/>
                  </a:lnTo>
                  <a:lnTo>
                    <a:pt x="112603" y="116618"/>
                  </a:lnTo>
                  <a:lnTo>
                    <a:pt x="120768" y="149638"/>
                  </a:lnTo>
                  <a:lnTo>
                    <a:pt x="155161" y="201702"/>
                  </a:lnTo>
                  <a:lnTo>
                    <a:pt x="164273" y="208167"/>
                  </a:lnTo>
                  <a:lnTo>
                    <a:pt x="186874" y="215351"/>
                  </a:lnTo>
                  <a:lnTo>
                    <a:pt x="197112" y="213758"/>
                  </a:lnTo>
                  <a:lnTo>
                    <a:pt x="214728" y="202628"/>
                  </a:lnTo>
                  <a:lnTo>
                    <a:pt x="227236" y="182864"/>
                  </a:lnTo>
                  <a:lnTo>
                    <a:pt x="247426" y="125683"/>
                  </a:lnTo>
                  <a:lnTo>
                    <a:pt x="249956" y="87672"/>
                  </a:lnTo>
                  <a:lnTo>
                    <a:pt x="237825" y="3203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864995" y="1797525"/>
              <a:ext cx="252685" cy="171305"/>
            </a:xfrm>
            <a:custGeom>
              <a:avLst/>
              <a:gdLst/>
              <a:ahLst/>
              <a:cxnLst/>
              <a:rect l="0" t="0" r="0" b="0"/>
              <a:pathLst>
                <a:path w="252685" h="171305">
                  <a:moveTo>
                    <a:pt x="0" y="55490"/>
                  </a:moveTo>
                  <a:lnTo>
                    <a:pt x="0" y="104421"/>
                  </a:lnTo>
                  <a:lnTo>
                    <a:pt x="6065" y="162410"/>
                  </a:lnTo>
                  <a:lnTo>
                    <a:pt x="5213" y="161865"/>
                  </a:lnTo>
                  <a:lnTo>
                    <a:pt x="3476" y="157992"/>
                  </a:lnTo>
                  <a:lnTo>
                    <a:pt x="457" y="97122"/>
                  </a:lnTo>
                  <a:lnTo>
                    <a:pt x="5679" y="46946"/>
                  </a:lnTo>
                  <a:lnTo>
                    <a:pt x="20270" y="19553"/>
                  </a:lnTo>
                  <a:lnTo>
                    <a:pt x="27551" y="16324"/>
                  </a:lnTo>
                  <a:lnTo>
                    <a:pt x="35915" y="16512"/>
                  </a:lnTo>
                  <a:lnTo>
                    <a:pt x="53397" y="22959"/>
                  </a:lnTo>
                  <a:lnTo>
                    <a:pt x="68965" y="33623"/>
                  </a:lnTo>
                  <a:lnTo>
                    <a:pt x="80564" y="49281"/>
                  </a:lnTo>
                  <a:lnTo>
                    <a:pt x="97542" y="87929"/>
                  </a:lnTo>
                  <a:lnTo>
                    <a:pt x="101293" y="91154"/>
                  </a:lnTo>
                  <a:lnTo>
                    <a:pt x="104963" y="89794"/>
                  </a:lnTo>
                  <a:lnTo>
                    <a:pt x="108580" y="85379"/>
                  </a:lnTo>
                  <a:lnTo>
                    <a:pt x="121099" y="29805"/>
                  </a:lnTo>
                  <a:lnTo>
                    <a:pt x="126356" y="20819"/>
                  </a:lnTo>
                  <a:lnTo>
                    <a:pt x="141556" y="7715"/>
                  </a:lnTo>
                  <a:lnTo>
                    <a:pt x="150522" y="2583"/>
                  </a:lnTo>
                  <a:lnTo>
                    <a:pt x="169844" y="0"/>
                  </a:lnTo>
                  <a:lnTo>
                    <a:pt x="179910" y="949"/>
                  </a:lnTo>
                  <a:lnTo>
                    <a:pt x="197333" y="11363"/>
                  </a:lnTo>
                  <a:lnTo>
                    <a:pt x="211706" y="27689"/>
                  </a:lnTo>
                  <a:lnTo>
                    <a:pt x="230465" y="69886"/>
                  </a:lnTo>
                  <a:lnTo>
                    <a:pt x="245435" y="122934"/>
                  </a:lnTo>
                  <a:lnTo>
                    <a:pt x="252684" y="17130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202959" y="1792947"/>
              <a:ext cx="177933" cy="196940"/>
            </a:xfrm>
            <a:custGeom>
              <a:avLst/>
              <a:gdLst/>
              <a:ahLst/>
              <a:cxnLst/>
              <a:rect l="0" t="0" r="0" b="0"/>
              <a:pathLst>
                <a:path w="177933" h="196940">
                  <a:moveTo>
                    <a:pt x="62118" y="154825"/>
                  </a:moveTo>
                  <a:lnTo>
                    <a:pt x="78907" y="98610"/>
                  </a:lnTo>
                  <a:lnTo>
                    <a:pt x="79213" y="43158"/>
                  </a:lnTo>
                  <a:lnTo>
                    <a:pt x="73225" y="20967"/>
                  </a:lnTo>
                  <a:lnTo>
                    <a:pt x="62766" y="3306"/>
                  </a:lnTo>
                  <a:lnTo>
                    <a:pt x="55531" y="0"/>
                  </a:lnTo>
                  <a:lnTo>
                    <a:pt x="47198" y="135"/>
                  </a:lnTo>
                  <a:lnTo>
                    <a:pt x="38134" y="2565"/>
                  </a:lnTo>
                  <a:lnTo>
                    <a:pt x="30921" y="7695"/>
                  </a:lnTo>
                  <a:lnTo>
                    <a:pt x="19787" y="22753"/>
                  </a:lnTo>
                  <a:lnTo>
                    <a:pt x="6942" y="50961"/>
                  </a:lnTo>
                  <a:lnTo>
                    <a:pt x="0" y="113822"/>
                  </a:lnTo>
                  <a:lnTo>
                    <a:pt x="2379" y="152034"/>
                  </a:lnTo>
                  <a:lnTo>
                    <a:pt x="8661" y="173472"/>
                  </a:lnTo>
                  <a:lnTo>
                    <a:pt x="19253" y="190798"/>
                  </a:lnTo>
                  <a:lnTo>
                    <a:pt x="26522" y="195185"/>
                  </a:lnTo>
                  <a:lnTo>
                    <a:pt x="43958" y="196939"/>
                  </a:lnTo>
                  <a:lnTo>
                    <a:pt x="52352" y="193429"/>
                  </a:lnTo>
                  <a:lnTo>
                    <a:pt x="67916" y="180171"/>
                  </a:lnTo>
                  <a:lnTo>
                    <a:pt x="84243" y="147387"/>
                  </a:lnTo>
                  <a:lnTo>
                    <a:pt x="91834" y="103746"/>
                  </a:lnTo>
                  <a:lnTo>
                    <a:pt x="92458" y="105564"/>
                  </a:lnTo>
                  <a:lnTo>
                    <a:pt x="99047" y="136515"/>
                  </a:lnTo>
                  <a:lnTo>
                    <a:pt x="113874" y="160578"/>
                  </a:lnTo>
                  <a:lnTo>
                    <a:pt x="133086" y="182526"/>
                  </a:lnTo>
                  <a:lnTo>
                    <a:pt x="141016" y="186160"/>
                  </a:lnTo>
                  <a:lnTo>
                    <a:pt x="177932" y="18641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393614" y="1833364"/>
              <a:ext cx="124148" cy="167051"/>
            </a:xfrm>
            <a:custGeom>
              <a:avLst/>
              <a:gdLst/>
              <a:ahLst/>
              <a:cxnLst/>
              <a:rect l="0" t="0" r="0" b="0"/>
              <a:pathLst>
                <a:path w="124148" h="167051">
                  <a:moveTo>
                    <a:pt x="8334" y="40708"/>
                  </a:moveTo>
                  <a:lnTo>
                    <a:pt x="0" y="78186"/>
                  </a:lnTo>
                  <a:lnTo>
                    <a:pt x="1576" y="113034"/>
                  </a:lnTo>
                  <a:lnTo>
                    <a:pt x="3828" y="124020"/>
                  </a:lnTo>
                  <a:lnTo>
                    <a:pt x="5330" y="125496"/>
                  </a:lnTo>
                  <a:lnTo>
                    <a:pt x="9240" y="64491"/>
                  </a:lnTo>
                  <a:lnTo>
                    <a:pt x="17832" y="30987"/>
                  </a:lnTo>
                  <a:lnTo>
                    <a:pt x="28543" y="9482"/>
                  </a:lnTo>
                  <a:lnTo>
                    <a:pt x="35845" y="3513"/>
                  </a:lnTo>
                  <a:lnTo>
                    <a:pt x="44222" y="703"/>
                  </a:lnTo>
                  <a:lnTo>
                    <a:pt x="53316" y="0"/>
                  </a:lnTo>
                  <a:lnTo>
                    <a:pt x="61718" y="3041"/>
                  </a:lnTo>
                  <a:lnTo>
                    <a:pt x="77294" y="15778"/>
                  </a:lnTo>
                  <a:lnTo>
                    <a:pt x="93627" y="48269"/>
                  </a:lnTo>
                  <a:lnTo>
                    <a:pt x="113297" y="106608"/>
                  </a:lnTo>
                  <a:lnTo>
                    <a:pt x="124147" y="16705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559876" y="185301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15641" y="17981"/>
                  </a:lnTo>
                  <a:lnTo>
                    <a:pt x="39607" y="73184"/>
                  </a:lnTo>
                  <a:lnTo>
                    <a:pt x="56319" y="94734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528290" y="1831958"/>
              <a:ext cx="200042" cy="389556"/>
            </a:xfrm>
            <a:custGeom>
              <a:avLst/>
              <a:gdLst/>
              <a:ahLst/>
              <a:cxnLst/>
              <a:rect l="0" t="0" r="0" b="0"/>
              <a:pathLst>
                <a:path w="200042" h="389556">
                  <a:moveTo>
                    <a:pt x="200041" y="0"/>
                  </a:moveTo>
                  <a:lnTo>
                    <a:pt x="170733" y="34898"/>
                  </a:lnTo>
                  <a:lnTo>
                    <a:pt x="139828" y="92998"/>
                  </a:lnTo>
                  <a:lnTo>
                    <a:pt x="117828" y="147702"/>
                  </a:lnTo>
                  <a:lnTo>
                    <a:pt x="90952" y="200361"/>
                  </a:lnTo>
                  <a:lnTo>
                    <a:pt x="66232" y="258423"/>
                  </a:lnTo>
                  <a:lnTo>
                    <a:pt x="37621" y="316394"/>
                  </a:lnTo>
                  <a:lnTo>
                    <a:pt x="13454" y="36305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867441" y="2238555"/>
            <a:ext cx="3573085" cy="501309"/>
            <a:chOff x="867441" y="2238555"/>
            <a:chExt cx="3573085" cy="501309"/>
          </a:xfrm>
        </p:grpSpPr>
        <p:sp>
          <p:nvSpPr>
            <p:cNvPr id="112" name="Freeform 111"/>
            <p:cNvSpPr/>
            <p:nvPr/>
          </p:nvSpPr>
          <p:spPr>
            <a:xfrm>
              <a:off x="867441" y="2533353"/>
              <a:ext cx="180150" cy="206511"/>
            </a:xfrm>
            <a:custGeom>
              <a:avLst/>
              <a:gdLst/>
              <a:ahLst/>
              <a:cxnLst/>
              <a:rect l="0" t="0" r="0" b="0"/>
              <a:pathLst>
                <a:path w="180150" h="206511">
                  <a:moveTo>
                    <a:pt x="140794" y="42114"/>
                  </a:moveTo>
                  <a:lnTo>
                    <a:pt x="103316" y="33781"/>
                  </a:lnTo>
                  <a:lnTo>
                    <a:pt x="79683" y="34901"/>
                  </a:lnTo>
                  <a:lnTo>
                    <a:pt x="47818" y="48686"/>
                  </a:lnTo>
                  <a:lnTo>
                    <a:pt x="30841" y="61023"/>
                  </a:lnTo>
                  <a:lnTo>
                    <a:pt x="13719" y="86711"/>
                  </a:lnTo>
                  <a:lnTo>
                    <a:pt x="1236" y="116550"/>
                  </a:lnTo>
                  <a:lnTo>
                    <a:pt x="0" y="137198"/>
                  </a:lnTo>
                  <a:lnTo>
                    <a:pt x="4519" y="156903"/>
                  </a:lnTo>
                  <a:lnTo>
                    <a:pt x="14327" y="173460"/>
                  </a:lnTo>
                  <a:lnTo>
                    <a:pt x="38591" y="195935"/>
                  </a:lnTo>
                  <a:lnTo>
                    <a:pt x="61055" y="204066"/>
                  </a:lnTo>
                  <a:lnTo>
                    <a:pt x="85467" y="206510"/>
                  </a:lnTo>
                  <a:lnTo>
                    <a:pt x="108015" y="203696"/>
                  </a:lnTo>
                  <a:lnTo>
                    <a:pt x="126616" y="195427"/>
                  </a:lnTo>
                  <a:lnTo>
                    <a:pt x="157620" y="171054"/>
                  </a:lnTo>
                  <a:lnTo>
                    <a:pt x="173595" y="139460"/>
                  </a:lnTo>
                  <a:lnTo>
                    <a:pt x="180149" y="100463"/>
                  </a:lnTo>
                  <a:lnTo>
                    <a:pt x="176501" y="64862"/>
                  </a:lnTo>
                  <a:lnTo>
                    <a:pt x="162422" y="32087"/>
                  </a:lnTo>
                  <a:lnTo>
                    <a:pt x="146897" y="16991"/>
                  </a:lnTo>
                  <a:lnTo>
                    <a:pt x="119737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57996" y="2541109"/>
              <a:ext cx="145416" cy="147428"/>
            </a:xfrm>
            <a:custGeom>
              <a:avLst/>
              <a:gdLst/>
              <a:ahLst/>
              <a:cxnLst/>
              <a:rect l="0" t="0" r="0" b="0"/>
              <a:pathLst>
                <a:path w="145416" h="147428">
                  <a:moveTo>
                    <a:pt x="92394" y="13301"/>
                  </a:moveTo>
                  <a:lnTo>
                    <a:pt x="81216" y="2123"/>
                  </a:lnTo>
                  <a:lnTo>
                    <a:pt x="74413" y="0"/>
                  </a:lnTo>
                  <a:lnTo>
                    <a:pt x="48072" y="2601"/>
                  </a:lnTo>
                  <a:lnTo>
                    <a:pt x="28242" y="7766"/>
                  </a:lnTo>
                  <a:lnTo>
                    <a:pt x="10850" y="20200"/>
                  </a:lnTo>
                  <a:lnTo>
                    <a:pt x="2936" y="28429"/>
                  </a:lnTo>
                  <a:lnTo>
                    <a:pt x="0" y="36255"/>
                  </a:lnTo>
                  <a:lnTo>
                    <a:pt x="383" y="43811"/>
                  </a:lnTo>
                  <a:lnTo>
                    <a:pt x="2977" y="51189"/>
                  </a:lnTo>
                  <a:lnTo>
                    <a:pt x="9386" y="56107"/>
                  </a:lnTo>
                  <a:lnTo>
                    <a:pt x="72460" y="72316"/>
                  </a:lnTo>
                  <a:lnTo>
                    <a:pt x="108975" y="77580"/>
                  </a:lnTo>
                  <a:lnTo>
                    <a:pt x="127449" y="87104"/>
                  </a:lnTo>
                  <a:lnTo>
                    <a:pt x="140340" y="102254"/>
                  </a:lnTo>
                  <a:lnTo>
                    <a:pt x="145415" y="111208"/>
                  </a:lnTo>
                  <a:lnTo>
                    <a:pt x="145289" y="118347"/>
                  </a:lnTo>
                  <a:lnTo>
                    <a:pt x="141695" y="124276"/>
                  </a:lnTo>
                  <a:lnTo>
                    <a:pt x="128344" y="133983"/>
                  </a:lnTo>
                  <a:lnTo>
                    <a:pt x="99926" y="144855"/>
                  </a:lnTo>
                  <a:lnTo>
                    <a:pt x="64730" y="147427"/>
                  </a:lnTo>
                  <a:lnTo>
                    <a:pt x="29223" y="13964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387261" y="238595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5"/>
                  </a:lnTo>
                  <a:lnTo>
                    <a:pt x="3119" y="109775"/>
                  </a:lnTo>
                  <a:lnTo>
                    <a:pt x="8333" y="166667"/>
                  </a:lnTo>
                  <a:lnTo>
                    <a:pt x="12997" y="217449"/>
                  </a:lnTo>
                  <a:lnTo>
                    <a:pt x="19465" y="27653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324090" y="249123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3" y="3120"/>
                  </a:lnTo>
                  <a:lnTo>
                    <a:pt x="83464" y="9065"/>
                  </a:lnTo>
                  <a:lnTo>
                    <a:pt x="25462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34660" y="2533353"/>
              <a:ext cx="94757" cy="130218"/>
            </a:xfrm>
            <a:custGeom>
              <a:avLst/>
              <a:gdLst/>
              <a:ahLst/>
              <a:cxnLst/>
              <a:rect l="0" t="0" r="0" b="0"/>
              <a:pathLst>
                <a:path w="94757" h="130218">
                  <a:moveTo>
                    <a:pt x="0" y="52643"/>
                  </a:moveTo>
                  <a:lnTo>
                    <a:pt x="25194" y="106518"/>
                  </a:lnTo>
                  <a:lnTo>
                    <a:pt x="35411" y="130217"/>
                  </a:lnTo>
                  <a:lnTo>
                    <a:pt x="34065" y="124555"/>
                  </a:lnTo>
                  <a:lnTo>
                    <a:pt x="17604" y="91154"/>
                  </a:lnTo>
                  <a:lnTo>
                    <a:pt x="13794" y="55215"/>
                  </a:lnTo>
                  <a:lnTo>
                    <a:pt x="17049" y="32729"/>
                  </a:lnTo>
                  <a:lnTo>
                    <a:pt x="28634" y="14157"/>
                  </a:lnTo>
                  <a:lnTo>
                    <a:pt x="36637" y="5929"/>
                  </a:lnTo>
                  <a:lnTo>
                    <a:pt x="46651" y="16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708055" y="2554410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692587" y="245965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15480" y="2520163"/>
              <a:ext cx="119264" cy="136230"/>
            </a:xfrm>
            <a:custGeom>
              <a:avLst/>
              <a:gdLst/>
              <a:ahLst/>
              <a:cxnLst/>
              <a:rect l="0" t="0" r="0" b="0"/>
              <a:pathLst>
                <a:path w="119264" h="136230">
                  <a:moveTo>
                    <a:pt x="35035" y="23719"/>
                  </a:moveTo>
                  <a:lnTo>
                    <a:pt x="46213" y="12541"/>
                  </a:lnTo>
                  <a:lnTo>
                    <a:pt x="45996" y="8078"/>
                  </a:lnTo>
                  <a:lnTo>
                    <a:pt x="42342" y="3933"/>
                  </a:lnTo>
                  <a:lnTo>
                    <a:pt x="36397" y="0"/>
                  </a:lnTo>
                  <a:lnTo>
                    <a:pt x="30094" y="2057"/>
                  </a:lnTo>
                  <a:lnTo>
                    <a:pt x="16851" y="16821"/>
                  </a:lnTo>
                  <a:lnTo>
                    <a:pt x="1831" y="45852"/>
                  </a:lnTo>
                  <a:lnTo>
                    <a:pt x="0" y="66311"/>
                  </a:lnTo>
                  <a:lnTo>
                    <a:pt x="8357" y="108041"/>
                  </a:lnTo>
                  <a:lnTo>
                    <a:pt x="14910" y="116199"/>
                  </a:lnTo>
                  <a:lnTo>
                    <a:pt x="34669" y="128382"/>
                  </a:lnTo>
                  <a:lnTo>
                    <a:pt x="72101" y="136229"/>
                  </a:lnTo>
                  <a:lnTo>
                    <a:pt x="119263" y="12900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955800" y="2364898"/>
              <a:ext cx="284270" cy="256157"/>
            </a:xfrm>
            <a:custGeom>
              <a:avLst/>
              <a:gdLst/>
              <a:ahLst/>
              <a:cxnLst/>
              <a:rect l="0" t="0" r="0" b="0"/>
              <a:pathLst>
                <a:path w="284270" h="256157">
                  <a:moveTo>
                    <a:pt x="0" y="0"/>
                  </a:moveTo>
                  <a:lnTo>
                    <a:pt x="3119" y="48930"/>
                  </a:lnTo>
                  <a:lnTo>
                    <a:pt x="11452" y="96776"/>
                  </a:lnTo>
                  <a:lnTo>
                    <a:pt x="21331" y="147997"/>
                  </a:lnTo>
                  <a:lnTo>
                    <a:pt x="28547" y="197099"/>
                  </a:lnTo>
                  <a:lnTo>
                    <a:pt x="36574" y="250023"/>
                  </a:lnTo>
                  <a:lnTo>
                    <a:pt x="38421" y="253249"/>
                  </a:lnTo>
                  <a:lnTo>
                    <a:pt x="39652" y="250721"/>
                  </a:lnTo>
                  <a:lnTo>
                    <a:pt x="45017" y="190611"/>
                  </a:lnTo>
                  <a:lnTo>
                    <a:pt x="47559" y="179717"/>
                  </a:lnTo>
                  <a:lnTo>
                    <a:pt x="52763" y="171284"/>
                  </a:lnTo>
                  <a:lnTo>
                    <a:pt x="67903" y="158794"/>
                  </a:lnTo>
                  <a:lnTo>
                    <a:pt x="75684" y="157335"/>
                  </a:lnTo>
                  <a:lnTo>
                    <a:pt x="83211" y="158702"/>
                  </a:lnTo>
                  <a:lnTo>
                    <a:pt x="90569" y="161953"/>
                  </a:lnTo>
                  <a:lnTo>
                    <a:pt x="104983" y="178044"/>
                  </a:lnTo>
                  <a:lnTo>
                    <a:pt x="131934" y="231503"/>
                  </a:lnTo>
                  <a:lnTo>
                    <a:pt x="141127" y="256156"/>
                  </a:lnTo>
                  <a:lnTo>
                    <a:pt x="139542" y="250717"/>
                  </a:lnTo>
                  <a:lnTo>
                    <a:pt x="144297" y="236602"/>
                  </a:lnTo>
                  <a:lnTo>
                    <a:pt x="166413" y="204533"/>
                  </a:lnTo>
                  <a:lnTo>
                    <a:pt x="201717" y="176838"/>
                  </a:lnTo>
                  <a:lnTo>
                    <a:pt x="247315" y="149470"/>
                  </a:lnTo>
                  <a:lnTo>
                    <a:pt x="264091" y="123836"/>
                  </a:lnTo>
                  <a:lnTo>
                    <a:pt x="266332" y="104171"/>
                  </a:lnTo>
                  <a:lnTo>
                    <a:pt x="265292" y="94013"/>
                  </a:lnTo>
                  <a:lnTo>
                    <a:pt x="258750" y="88412"/>
                  </a:lnTo>
                  <a:lnTo>
                    <a:pt x="235882" y="85307"/>
                  </a:lnTo>
                  <a:lnTo>
                    <a:pt x="215581" y="90947"/>
                  </a:lnTo>
                  <a:lnTo>
                    <a:pt x="206891" y="95726"/>
                  </a:lnTo>
                  <a:lnTo>
                    <a:pt x="194117" y="113514"/>
                  </a:lnTo>
                  <a:lnTo>
                    <a:pt x="189073" y="124809"/>
                  </a:lnTo>
                  <a:lnTo>
                    <a:pt x="186587" y="149837"/>
                  </a:lnTo>
                  <a:lnTo>
                    <a:pt x="190552" y="175388"/>
                  </a:lnTo>
                  <a:lnTo>
                    <a:pt x="200113" y="198443"/>
                  </a:lnTo>
                  <a:lnTo>
                    <a:pt x="215281" y="214149"/>
                  </a:lnTo>
                  <a:lnTo>
                    <a:pt x="224239" y="219975"/>
                  </a:lnTo>
                  <a:lnTo>
                    <a:pt x="243551" y="223328"/>
                  </a:lnTo>
                  <a:lnTo>
                    <a:pt x="284269" y="22109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22887" y="2433008"/>
              <a:ext cx="137783" cy="152989"/>
            </a:xfrm>
            <a:custGeom>
              <a:avLst/>
              <a:gdLst/>
              <a:ahLst/>
              <a:cxnLst/>
              <a:rect l="0" t="0" r="0" b="0"/>
              <a:pathLst>
                <a:path w="137783" h="152989">
                  <a:moveTo>
                    <a:pt x="75110" y="5589"/>
                  </a:moveTo>
                  <a:lnTo>
                    <a:pt x="58342" y="0"/>
                  </a:lnTo>
                  <a:lnTo>
                    <a:pt x="51063" y="693"/>
                  </a:lnTo>
                  <a:lnTo>
                    <a:pt x="36736" y="7702"/>
                  </a:lnTo>
                  <a:lnTo>
                    <a:pt x="15516" y="24803"/>
                  </a:lnTo>
                  <a:lnTo>
                    <a:pt x="0" y="50276"/>
                  </a:lnTo>
                  <a:lnTo>
                    <a:pt x="1640" y="56437"/>
                  </a:lnTo>
                  <a:lnTo>
                    <a:pt x="7413" y="60545"/>
                  </a:lnTo>
                  <a:lnTo>
                    <a:pt x="37894" y="66326"/>
                  </a:lnTo>
                  <a:lnTo>
                    <a:pt x="84526" y="73868"/>
                  </a:lnTo>
                  <a:lnTo>
                    <a:pt x="116894" y="88861"/>
                  </a:lnTo>
                  <a:lnTo>
                    <a:pt x="131895" y="104600"/>
                  </a:lnTo>
                  <a:lnTo>
                    <a:pt x="137533" y="113710"/>
                  </a:lnTo>
                  <a:lnTo>
                    <a:pt x="137782" y="120954"/>
                  </a:lnTo>
                  <a:lnTo>
                    <a:pt x="134439" y="126952"/>
                  </a:lnTo>
                  <a:lnTo>
                    <a:pt x="128700" y="132121"/>
                  </a:lnTo>
                  <a:lnTo>
                    <a:pt x="98267" y="144985"/>
                  </a:lnTo>
                  <a:lnTo>
                    <a:pt x="41707" y="151934"/>
                  </a:lnTo>
                  <a:lnTo>
                    <a:pt x="22467" y="15298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743311" y="2407011"/>
              <a:ext cx="286396" cy="179668"/>
            </a:xfrm>
            <a:custGeom>
              <a:avLst/>
              <a:gdLst/>
              <a:ahLst/>
              <a:cxnLst/>
              <a:rect l="0" t="0" r="0" b="0"/>
              <a:pathLst>
                <a:path w="286396" h="179668">
                  <a:moveTo>
                    <a:pt x="75825" y="84228"/>
                  </a:moveTo>
                  <a:lnTo>
                    <a:pt x="81415" y="67461"/>
                  </a:lnTo>
                  <a:lnTo>
                    <a:pt x="80721" y="60182"/>
                  </a:lnTo>
                  <a:lnTo>
                    <a:pt x="73712" y="45855"/>
                  </a:lnTo>
                  <a:lnTo>
                    <a:pt x="67398" y="42268"/>
                  </a:lnTo>
                  <a:lnTo>
                    <a:pt x="51023" y="41403"/>
                  </a:lnTo>
                  <a:lnTo>
                    <a:pt x="32047" y="51157"/>
                  </a:lnTo>
                  <a:lnTo>
                    <a:pt x="22073" y="58672"/>
                  </a:lnTo>
                  <a:lnTo>
                    <a:pt x="7872" y="79499"/>
                  </a:lnTo>
                  <a:lnTo>
                    <a:pt x="0" y="103184"/>
                  </a:lnTo>
                  <a:lnTo>
                    <a:pt x="2146" y="136248"/>
                  </a:lnTo>
                  <a:lnTo>
                    <a:pt x="7204" y="157651"/>
                  </a:lnTo>
                  <a:lnTo>
                    <a:pt x="12530" y="165932"/>
                  </a:lnTo>
                  <a:lnTo>
                    <a:pt x="27807" y="178253"/>
                  </a:lnTo>
                  <a:lnTo>
                    <a:pt x="35624" y="179667"/>
                  </a:lnTo>
                  <a:lnTo>
                    <a:pt x="43175" y="178270"/>
                  </a:lnTo>
                  <a:lnTo>
                    <a:pt x="50549" y="174999"/>
                  </a:lnTo>
                  <a:lnTo>
                    <a:pt x="72106" y="153627"/>
                  </a:lnTo>
                  <a:lnTo>
                    <a:pt x="80021" y="131840"/>
                  </a:lnTo>
                  <a:lnTo>
                    <a:pt x="82132" y="119479"/>
                  </a:lnTo>
                  <a:lnTo>
                    <a:pt x="85879" y="114748"/>
                  </a:lnTo>
                  <a:lnTo>
                    <a:pt x="90717" y="115103"/>
                  </a:lnTo>
                  <a:lnTo>
                    <a:pt x="115292" y="135301"/>
                  </a:lnTo>
                  <a:lnTo>
                    <a:pt x="122023" y="136994"/>
                  </a:lnTo>
                  <a:lnTo>
                    <a:pt x="128851" y="135783"/>
                  </a:lnTo>
                  <a:lnTo>
                    <a:pt x="135742" y="132636"/>
                  </a:lnTo>
                  <a:lnTo>
                    <a:pt x="177623" y="88522"/>
                  </a:lnTo>
                  <a:lnTo>
                    <a:pt x="183465" y="88260"/>
                  </a:lnTo>
                  <a:lnTo>
                    <a:pt x="188529" y="92766"/>
                  </a:lnTo>
                  <a:lnTo>
                    <a:pt x="210652" y="128029"/>
                  </a:lnTo>
                  <a:lnTo>
                    <a:pt x="213673" y="130976"/>
                  </a:lnTo>
                  <a:lnTo>
                    <a:pt x="214517" y="129432"/>
                  </a:lnTo>
                  <a:lnTo>
                    <a:pt x="198148" y="72648"/>
                  </a:lnTo>
                  <a:lnTo>
                    <a:pt x="200771" y="52176"/>
                  </a:lnTo>
                  <a:lnTo>
                    <a:pt x="210905" y="32548"/>
                  </a:lnTo>
                  <a:lnTo>
                    <a:pt x="227108" y="16026"/>
                  </a:lnTo>
                  <a:lnTo>
                    <a:pt x="249127" y="7123"/>
                  </a:lnTo>
                  <a:lnTo>
                    <a:pt x="286395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65861" y="2382751"/>
              <a:ext cx="153359" cy="165396"/>
            </a:xfrm>
            <a:custGeom>
              <a:avLst/>
              <a:gdLst/>
              <a:ahLst/>
              <a:cxnLst/>
              <a:rect l="0" t="0" r="0" b="0"/>
              <a:pathLst>
                <a:path w="153359" h="165396">
                  <a:moveTo>
                    <a:pt x="37545" y="87431"/>
                  </a:moveTo>
                  <a:lnTo>
                    <a:pt x="81507" y="67188"/>
                  </a:lnTo>
                  <a:lnTo>
                    <a:pt x="95298" y="51528"/>
                  </a:lnTo>
                  <a:lnTo>
                    <a:pt x="100613" y="42439"/>
                  </a:lnTo>
                  <a:lnTo>
                    <a:pt x="101817" y="34040"/>
                  </a:lnTo>
                  <a:lnTo>
                    <a:pt x="96916" y="18468"/>
                  </a:lnTo>
                  <a:lnTo>
                    <a:pt x="83819" y="6868"/>
                  </a:lnTo>
                  <a:lnTo>
                    <a:pt x="75413" y="2137"/>
                  </a:lnTo>
                  <a:lnTo>
                    <a:pt x="53595" y="0"/>
                  </a:lnTo>
                  <a:lnTo>
                    <a:pt x="41226" y="1068"/>
                  </a:lnTo>
                  <a:lnTo>
                    <a:pt x="21243" y="11613"/>
                  </a:lnTo>
                  <a:lnTo>
                    <a:pt x="12639" y="19338"/>
                  </a:lnTo>
                  <a:lnTo>
                    <a:pt x="3079" y="40400"/>
                  </a:lnTo>
                  <a:lnTo>
                    <a:pt x="0" y="64189"/>
                  </a:lnTo>
                  <a:lnTo>
                    <a:pt x="2531" y="86460"/>
                  </a:lnTo>
                  <a:lnTo>
                    <a:pt x="22093" y="129354"/>
                  </a:lnTo>
                  <a:lnTo>
                    <a:pt x="34966" y="150517"/>
                  </a:lnTo>
                  <a:lnTo>
                    <a:pt x="44015" y="157565"/>
                  </a:lnTo>
                  <a:lnTo>
                    <a:pt x="66547" y="165395"/>
                  </a:lnTo>
                  <a:lnTo>
                    <a:pt x="99950" y="164214"/>
                  </a:lnTo>
                  <a:lnTo>
                    <a:pt x="153358" y="14007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82432" y="2238555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1170" y="156124"/>
                  </a:lnTo>
                  <a:lnTo>
                    <a:pt x="8333" y="211254"/>
                  </a:lnTo>
                  <a:lnTo>
                    <a:pt x="18669" y="274047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98204" y="2364898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28402" y="17958"/>
                  </a:lnTo>
                  <a:lnTo>
                    <a:pt x="68381" y="29559"/>
                  </a:lnTo>
                  <a:lnTo>
                    <a:pt x="24425" y="395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19302" y="2238555"/>
              <a:ext cx="284271" cy="269319"/>
            </a:xfrm>
            <a:custGeom>
              <a:avLst/>
              <a:gdLst/>
              <a:ahLst/>
              <a:cxnLst/>
              <a:rect l="0" t="0" r="0" b="0"/>
              <a:pathLst>
                <a:path w="284271" h="269319">
                  <a:moveTo>
                    <a:pt x="0" y="0"/>
                  </a:moveTo>
                  <a:lnTo>
                    <a:pt x="3120" y="57265"/>
                  </a:lnTo>
                  <a:lnTo>
                    <a:pt x="11453" y="106655"/>
                  </a:lnTo>
                  <a:lnTo>
                    <a:pt x="18212" y="155214"/>
                  </a:lnTo>
                  <a:lnTo>
                    <a:pt x="26084" y="213544"/>
                  </a:lnTo>
                  <a:lnTo>
                    <a:pt x="36565" y="261937"/>
                  </a:lnTo>
                  <a:lnTo>
                    <a:pt x="36075" y="262362"/>
                  </a:lnTo>
                  <a:lnTo>
                    <a:pt x="34579" y="259136"/>
                  </a:lnTo>
                  <a:lnTo>
                    <a:pt x="33347" y="220337"/>
                  </a:lnTo>
                  <a:lnTo>
                    <a:pt x="41336" y="183569"/>
                  </a:lnTo>
                  <a:lnTo>
                    <a:pt x="51907" y="165034"/>
                  </a:lnTo>
                  <a:lnTo>
                    <a:pt x="59171" y="160326"/>
                  </a:lnTo>
                  <a:lnTo>
                    <a:pt x="76601" y="158214"/>
                  </a:lnTo>
                  <a:lnTo>
                    <a:pt x="84993" y="161628"/>
                  </a:lnTo>
                  <a:lnTo>
                    <a:pt x="100556" y="174780"/>
                  </a:lnTo>
                  <a:lnTo>
                    <a:pt x="116882" y="201916"/>
                  </a:lnTo>
                  <a:lnTo>
                    <a:pt x="140166" y="263377"/>
                  </a:lnTo>
                  <a:lnTo>
                    <a:pt x="141407" y="266832"/>
                  </a:lnTo>
                  <a:lnTo>
                    <a:pt x="139667" y="261312"/>
                  </a:lnTo>
                  <a:lnTo>
                    <a:pt x="143289" y="238473"/>
                  </a:lnTo>
                  <a:lnTo>
                    <a:pt x="157360" y="215069"/>
                  </a:lnTo>
                  <a:lnTo>
                    <a:pt x="176347" y="193316"/>
                  </a:lnTo>
                  <a:lnTo>
                    <a:pt x="196140" y="185354"/>
                  </a:lnTo>
                  <a:lnTo>
                    <a:pt x="252170" y="171418"/>
                  </a:lnTo>
                  <a:lnTo>
                    <a:pt x="273513" y="164704"/>
                  </a:lnTo>
                  <a:lnTo>
                    <a:pt x="279438" y="158936"/>
                  </a:lnTo>
                  <a:lnTo>
                    <a:pt x="282219" y="151581"/>
                  </a:lnTo>
                  <a:lnTo>
                    <a:pt x="282902" y="143168"/>
                  </a:lnTo>
                  <a:lnTo>
                    <a:pt x="279849" y="136390"/>
                  </a:lnTo>
                  <a:lnTo>
                    <a:pt x="267097" y="125739"/>
                  </a:lnTo>
                  <a:lnTo>
                    <a:pt x="246612" y="123345"/>
                  </a:lnTo>
                  <a:lnTo>
                    <a:pt x="224249" y="127350"/>
                  </a:lnTo>
                  <a:lnTo>
                    <a:pt x="206511" y="136929"/>
                  </a:lnTo>
                  <a:lnTo>
                    <a:pt x="193948" y="152104"/>
                  </a:lnTo>
                  <a:lnTo>
                    <a:pt x="185635" y="171717"/>
                  </a:lnTo>
                  <a:lnTo>
                    <a:pt x="182125" y="207897"/>
                  </a:lnTo>
                  <a:lnTo>
                    <a:pt x="185449" y="230439"/>
                  </a:lnTo>
                  <a:lnTo>
                    <a:pt x="197066" y="249037"/>
                  </a:lnTo>
                  <a:lnTo>
                    <a:pt x="205077" y="257272"/>
                  </a:lnTo>
                  <a:lnTo>
                    <a:pt x="226456" y="266421"/>
                  </a:lnTo>
                  <a:lnTo>
                    <a:pt x="249216" y="269318"/>
                  </a:lnTo>
                  <a:lnTo>
                    <a:pt x="284270" y="26321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87800" y="2354369"/>
              <a:ext cx="63172" cy="138492"/>
            </a:xfrm>
            <a:custGeom>
              <a:avLst/>
              <a:gdLst/>
              <a:ahLst/>
              <a:cxnLst/>
              <a:rect l="0" t="0" r="0" b="0"/>
              <a:pathLst>
                <a:path w="63172" h="138492">
                  <a:moveTo>
                    <a:pt x="0" y="73700"/>
                  </a:moveTo>
                  <a:lnTo>
                    <a:pt x="5589" y="135792"/>
                  </a:lnTo>
                  <a:lnTo>
                    <a:pt x="7235" y="138491"/>
                  </a:lnTo>
                  <a:lnTo>
                    <a:pt x="8333" y="135611"/>
                  </a:lnTo>
                  <a:lnTo>
                    <a:pt x="8383" y="119933"/>
                  </a:lnTo>
                  <a:lnTo>
                    <a:pt x="1335" y="58355"/>
                  </a:lnTo>
                  <a:lnTo>
                    <a:pt x="6832" y="37244"/>
                  </a:lnTo>
                  <a:lnTo>
                    <a:pt x="11574" y="28339"/>
                  </a:lnTo>
                  <a:lnTo>
                    <a:pt x="26201" y="15325"/>
                  </a:lnTo>
                  <a:lnTo>
                    <a:pt x="47927" y="454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15214" y="2332399"/>
              <a:ext cx="125271" cy="192622"/>
            </a:xfrm>
            <a:custGeom>
              <a:avLst/>
              <a:gdLst/>
              <a:ahLst/>
              <a:cxnLst/>
              <a:rect l="0" t="0" r="0" b="0"/>
              <a:pathLst>
                <a:path w="125271" h="192622">
                  <a:moveTo>
                    <a:pt x="9456" y="85141"/>
                  </a:moveTo>
                  <a:lnTo>
                    <a:pt x="26224" y="90730"/>
                  </a:lnTo>
                  <a:lnTo>
                    <a:pt x="43814" y="90355"/>
                  </a:lnTo>
                  <a:lnTo>
                    <a:pt x="62161" y="85118"/>
                  </a:lnTo>
                  <a:lnTo>
                    <a:pt x="78114" y="74993"/>
                  </a:lnTo>
                  <a:lnTo>
                    <a:pt x="89883" y="59573"/>
                  </a:lnTo>
                  <a:lnTo>
                    <a:pt x="94660" y="50548"/>
                  </a:lnTo>
                  <a:lnTo>
                    <a:pt x="95504" y="41022"/>
                  </a:lnTo>
                  <a:lnTo>
                    <a:pt x="90204" y="21079"/>
                  </a:lnTo>
                  <a:lnTo>
                    <a:pt x="76930" y="6756"/>
                  </a:lnTo>
                  <a:lnTo>
                    <a:pt x="68477" y="1299"/>
                  </a:lnTo>
                  <a:lnTo>
                    <a:pt x="59331" y="0"/>
                  </a:lnTo>
                  <a:lnTo>
                    <a:pt x="39812" y="4797"/>
                  </a:lnTo>
                  <a:lnTo>
                    <a:pt x="25677" y="17847"/>
                  </a:lnTo>
                  <a:lnTo>
                    <a:pt x="7071" y="54821"/>
                  </a:lnTo>
                  <a:lnTo>
                    <a:pt x="0" y="117818"/>
                  </a:lnTo>
                  <a:lnTo>
                    <a:pt x="1744" y="144118"/>
                  </a:lnTo>
                  <a:lnTo>
                    <a:pt x="10318" y="167505"/>
                  </a:lnTo>
                  <a:lnTo>
                    <a:pt x="25047" y="183358"/>
                  </a:lnTo>
                  <a:lnTo>
                    <a:pt x="33888" y="189224"/>
                  </a:lnTo>
                  <a:lnTo>
                    <a:pt x="56190" y="192621"/>
                  </a:lnTo>
                  <a:lnTo>
                    <a:pt x="115392" y="182285"/>
                  </a:lnTo>
                  <a:lnTo>
                    <a:pt x="125270" y="17989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14183" y="2249084"/>
              <a:ext cx="119143" cy="189514"/>
            </a:xfrm>
            <a:custGeom>
              <a:avLst/>
              <a:gdLst/>
              <a:ahLst/>
              <a:cxnLst/>
              <a:rect l="0" t="0" r="0" b="0"/>
              <a:pathLst>
                <a:path w="119143" h="189514">
                  <a:moveTo>
                    <a:pt x="0" y="0"/>
                  </a:moveTo>
                  <a:lnTo>
                    <a:pt x="61111" y="17958"/>
                  </a:lnTo>
                  <a:lnTo>
                    <a:pt x="115543" y="35149"/>
                  </a:lnTo>
                  <a:lnTo>
                    <a:pt x="119142" y="38641"/>
                  </a:lnTo>
                  <a:lnTo>
                    <a:pt x="118033" y="42138"/>
                  </a:lnTo>
                  <a:lnTo>
                    <a:pt x="61483" y="89319"/>
                  </a:lnTo>
                  <a:lnTo>
                    <a:pt x="51503" y="107548"/>
                  </a:lnTo>
                  <a:lnTo>
                    <a:pt x="44896" y="143130"/>
                  </a:lnTo>
                  <a:lnTo>
                    <a:pt x="49590" y="163439"/>
                  </a:lnTo>
                  <a:lnTo>
                    <a:pt x="58305" y="177925"/>
                  </a:lnTo>
                  <a:lnTo>
                    <a:pt x="73700" y="18951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29997" y="25544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906072" y="3274362"/>
            <a:ext cx="1789846" cy="544092"/>
            <a:chOff x="3906072" y="3274362"/>
            <a:chExt cx="1789846" cy="544092"/>
          </a:xfrm>
        </p:grpSpPr>
        <p:sp>
          <p:nvSpPr>
            <p:cNvPr id="132" name="Freeform 131"/>
            <p:cNvSpPr/>
            <p:nvPr/>
          </p:nvSpPr>
          <p:spPr>
            <a:xfrm>
              <a:off x="5072753" y="3281733"/>
              <a:ext cx="359952" cy="536721"/>
            </a:xfrm>
            <a:custGeom>
              <a:avLst/>
              <a:gdLst/>
              <a:ahLst/>
              <a:cxnLst/>
              <a:rect l="0" t="0" r="0" b="0"/>
              <a:pathLst>
                <a:path w="359952" h="536721">
                  <a:moveTo>
                    <a:pt x="44097" y="24215"/>
                  </a:moveTo>
                  <a:lnTo>
                    <a:pt x="28455" y="42196"/>
                  </a:lnTo>
                  <a:lnTo>
                    <a:pt x="3663" y="82778"/>
                  </a:lnTo>
                  <a:lnTo>
                    <a:pt x="764" y="83144"/>
                  </a:lnTo>
                  <a:lnTo>
                    <a:pt x="0" y="78709"/>
                  </a:lnTo>
                  <a:lnTo>
                    <a:pt x="661" y="71073"/>
                  </a:lnTo>
                  <a:lnTo>
                    <a:pt x="12769" y="43558"/>
                  </a:lnTo>
                  <a:lnTo>
                    <a:pt x="36764" y="18767"/>
                  </a:lnTo>
                  <a:lnTo>
                    <a:pt x="66100" y="2194"/>
                  </a:lnTo>
                  <a:lnTo>
                    <a:pt x="89751" y="0"/>
                  </a:lnTo>
                  <a:lnTo>
                    <a:pt x="113520" y="4094"/>
                  </a:lnTo>
                  <a:lnTo>
                    <a:pt x="140055" y="19553"/>
                  </a:lnTo>
                  <a:lnTo>
                    <a:pt x="155375" y="32282"/>
                  </a:lnTo>
                  <a:lnTo>
                    <a:pt x="171564" y="58191"/>
                  </a:lnTo>
                  <a:lnTo>
                    <a:pt x="194796" y="119181"/>
                  </a:lnTo>
                  <a:lnTo>
                    <a:pt x="201766" y="177938"/>
                  </a:lnTo>
                  <a:lnTo>
                    <a:pt x="208837" y="228600"/>
                  </a:lnTo>
                  <a:lnTo>
                    <a:pt x="210282" y="279486"/>
                  </a:lnTo>
                  <a:lnTo>
                    <a:pt x="200882" y="342314"/>
                  </a:lnTo>
                  <a:lnTo>
                    <a:pt x="187760" y="405114"/>
                  </a:lnTo>
                  <a:lnTo>
                    <a:pt x="167289" y="465272"/>
                  </a:lnTo>
                  <a:lnTo>
                    <a:pt x="141740" y="508301"/>
                  </a:lnTo>
                  <a:lnTo>
                    <a:pt x="124928" y="523244"/>
                  </a:lnTo>
                  <a:lnTo>
                    <a:pt x="104588" y="532614"/>
                  </a:lnTo>
                  <a:lnTo>
                    <a:pt x="67999" y="536720"/>
                  </a:lnTo>
                  <a:lnTo>
                    <a:pt x="45361" y="533535"/>
                  </a:lnTo>
                  <a:lnTo>
                    <a:pt x="36751" y="528708"/>
                  </a:lnTo>
                  <a:lnTo>
                    <a:pt x="24064" y="513986"/>
                  </a:lnTo>
                  <a:lnTo>
                    <a:pt x="10345" y="485967"/>
                  </a:lnTo>
                  <a:lnTo>
                    <a:pt x="8818" y="465745"/>
                  </a:lnTo>
                  <a:lnTo>
                    <a:pt x="13209" y="445058"/>
                  </a:lnTo>
                  <a:lnTo>
                    <a:pt x="22960" y="424166"/>
                  </a:lnTo>
                  <a:lnTo>
                    <a:pt x="38212" y="409421"/>
                  </a:lnTo>
                  <a:lnTo>
                    <a:pt x="76599" y="390423"/>
                  </a:lnTo>
                  <a:lnTo>
                    <a:pt x="97146" y="388965"/>
                  </a:lnTo>
                  <a:lnTo>
                    <a:pt x="150605" y="399455"/>
                  </a:lnTo>
                  <a:lnTo>
                    <a:pt x="211096" y="408331"/>
                  </a:lnTo>
                  <a:lnTo>
                    <a:pt x="262784" y="412695"/>
                  </a:lnTo>
                  <a:lnTo>
                    <a:pt x="318054" y="410437"/>
                  </a:lnTo>
                  <a:lnTo>
                    <a:pt x="359951" y="403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674876" y="3337533"/>
              <a:ext cx="21042" cy="473784"/>
            </a:xfrm>
            <a:custGeom>
              <a:avLst/>
              <a:gdLst/>
              <a:ahLst/>
              <a:cxnLst/>
              <a:rect l="0" t="0" r="0" b="0"/>
              <a:pathLst>
                <a:path w="21042" h="473784">
                  <a:moveTo>
                    <a:pt x="10513" y="0"/>
                  </a:moveTo>
                  <a:lnTo>
                    <a:pt x="2179" y="37478"/>
                  </a:lnTo>
                  <a:lnTo>
                    <a:pt x="417" y="88902"/>
                  </a:lnTo>
                  <a:lnTo>
                    <a:pt x="112" y="141375"/>
                  </a:lnTo>
                  <a:lnTo>
                    <a:pt x="22" y="201376"/>
                  </a:lnTo>
                  <a:lnTo>
                    <a:pt x="0" y="245868"/>
                  </a:lnTo>
                  <a:lnTo>
                    <a:pt x="1161" y="290599"/>
                  </a:lnTo>
                  <a:lnTo>
                    <a:pt x="7222" y="347496"/>
                  </a:lnTo>
                  <a:lnTo>
                    <a:pt x="12982" y="409236"/>
                  </a:lnTo>
                  <a:lnTo>
                    <a:pt x="18653" y="446079"/>
                  </a:lnTo>
                  <a:lnTo>
                    <a:pt x="21041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36018" y="3316476"/>
              <a:ext cx="259900" cy="298388"/>
            </a:xfrm>
            <a:custGeom>
              <a:avLst/>
              <a:gdLst/>
              <a:ahLst/>
              <a:cxnLst/>
              <a:rect l="0" t="0" r="0" b="0"/>
              <a:pathLst>
                <a:path w="259900" h="298388">
                  <a:moveTo>
                    <a:pt x="259899" y="231627"/>
                  </a:moveTo>
                  <a:lnTo>
                    <a:pt x="210968" y="234747"/>
                  </a:lnTo>
                  <a:lnTo>
                    <a:pt x="169362" y="246199"/>
                  </a:lnTo>
                  <a:lnTo>
                    <a:pt x="113056" y="270548"/>
                  </a:lnTo>
                  <a:lnTo>
                    <a:pt x="59931" y="296732"/>
                  </a:lnTo>
                  <a:lnTo>
                    <a:pt x="38833" y="298387"/>
                  </a:lnTo>
                  <a:lnTo>
                    <a:pt x="28293" y="297191"/>
                  </a:lnTo>
                  <a:lnTo>
                    <a:pt x="20097" y="292884"/>
                  </a:lnTo>
                  <a:lnTo>
                    <a:pt x="7871" y="278739"/>
                  </a:lnTo>
                  <a:lnTo>
                    <a:pt x="0" y="239867"/>
                  </a:lnTo>
                  <a:lnTo>
                    <a:pt x="5456" y="176951"/>
                  </a:lnTo>
                  <a:lnTo>
                    <a:pt x="12457" y="122431"/>
                  </a:lnTo>
                  <a:lnTo>
                    <a:pt x="25105" y="65431"/>
                  </a:lnTo>
                  <a:lnTo>
                    <a:pt x="35748" y="14658"/>
                  </a:lnTo>
                  <a:lnTo>
                    <a:pt x="388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69409" y="345334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58880" y="3558632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64062" y="16788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906072" y="3453347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168456" y="0"/>
                  </a:moveTo>
                  <a:lnTo>
                    <a:pt x="118958" y="58563"/>
                  </a:lnTo>
                  <a:lnTo>
                    <a:pt x="77177" y="116333"/>
                  </a:lnTo>
                  <a:lnTo>
                    <a:pt x="35092" y="17903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06072" y="3463875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0" y="0"/>
                  </a:moveTo>
                  <a:lnTo>
                    <a:pt x="15641" y="17981"/>
                  </a:lnTo>
                  <a:lnTo>
                    <a:pt x="40434" y="58563"/>
                  </a:lnTo>
                  <a:lnTo>
                    <a:pt x="89944" y="116333"/>
                  </a:lnTo>
                  <a:lnTo>
                    <a:pt x="119931" y="162286"/>
                  </a:lnTo>
                  <a:lnTo>
                    <a:pt x="126342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453988" y="3316476"/>
              <a:ext cx="20624" cy="463255"/>
            </a:xfrm>
            <a:custGeom>
              <a:avLst/>
              <a:gdLst/>
              <a:ahLst/>
              <a:cxnLst/>
              <a:rect l="0" t="0" r="0" b="0"/>
              <a:pathLst>
                <a:path w="20624" h="463255">
                  <a:moveTo>
                    <a:pt x="10094" y="0"/>
                  </a:moveTo>
                  <a:lnTo>
                    <a:pt x="10094" y="48931"/>
                  </a:lnTo>
                  <a:lnTo>
                    <a:pt x="4505" y="102473"/>
                  </a:lnTo>
                  <a:lnTo>
                    <a:pt x="1029" y="152805"/>
                  </a:lnTo>
                  <a:lnTo>
                    <a:pt x="0" y="212172"/>
                  </a:lnTo>
                  <a:lnTo>
                    <a:pt x="6887" y="271068"/>
                  </a:lnTo>
                  <a:lnTo>
                    <a:pt x="9461" y="329668"/>
                  </a:lnTo>
                  <a:lnTo>
                    <a:pt x="15558" y="391633"/>
                  </a:lnTo>
                  <a:lnTo>
                    <a:pt x="19956" y="450588"/>
                  </a:lnTo>
                  <a:lnTo>
                    <a:pt x="2062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56858" y="3274362"/>
              <a:ext cx="217754" cy="350379"/>
            </a:xfrm>
            <a:custGeom>
              <a:avLst/>
              <a:gdLst/>
              <a:ahLst/>
              <a:cxnLst/>
              <a:rect l="0" t="0" r="0" b="0"/>
              <a:pathLst>
                <a:path w="217754" h="350379">
                  <a:moveTo>
                    <a:pt x="217753" y="252684"/>
                  </a:moveTo>
                  <a:lnTo>
                    <a:pt x="175062" y="267257"/>
                  </a:lnTo>
                  <a:lnTo>
                    <a:pt x="115537" y="297349"/>
                  </a:lnTo>
                  <a:lnTo>
                    <a:pt x="57925" y="338491"/>
                  </a:lnTo>
                  <a:lnTo>
                    <a:pt x="27677" y="350378"/>
                  </a:lnTo>
                  <a:lnTo>
                    <a:pt x="19676" y="349399"/>
                  </a:lnTo>
                  <a:lnTo>
                    <a:pt x="13172" y="345237"/>
                  </a:lnTo>
                  <a:lnTo>
                    <a:pt x="7666" y="338952"/>
                  </a:lnTo>
                  <a:lnTo>
                    <a:pt x="1549" y="319491"/>
                  </a:lnTo>
                  <a:lnTo>
                    <a:pt x="0" y="296415"/>
                  </a:lnTo>
                  <a:lnTo>
                    <a:pt x="11595" y="236779"/>
                  </a:lnTo>
                  <a:lnTo>
                    <a:pt x="17673" y="182125"/>
                  </a:lnTo>
                  <a:lnTo>
                    <a:pt x="25806" y="126269"/>
                  </a:lnTo>
                  <a:lnTo>
                    <a:pt x="33348" y="70176"/>
                  </a:lnTo>
                  <a:lnTo>
                    <a:pt x="38055" y="12477"/>
                  </a:lnTo>
                  <a:lnTo>
                    <a:pt x="387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3246095" y="3449397"/>
            <a:ext cx="302009" cy="434587"/>
          </a:xfrm>
          <a:custGeom>
            <a:avLst/>
            <a:gdLst/>
            <a:ahLst/>
            <a:cxnLst/>
            <a:rect l="0" t="0" r="0" b="0"/>
            <a:pathLst>
              <a:path w="302009" h="434587">
                <a:moveTo>
                  <a:pt x="7210" y="98706"/>
                </a:moveTo>
                <a:lnTo>
                  <a:pt x="10330" y="141398"/>
                </a:lnTo>
                <a:lnTo>
                  <a:pt x="16276" y="194227"/>
                </a:lnTo>
                <a:lnTo>
                  <a:pt x="17450" y="253752"/>
                </a:lnTo>
                <a:lnTo>
                  <a:pt x="17653" y="303483"/>
                </a:lnTo>
                <a:lnTo>
                  <a:pt x="17714" y="354093"/>
                </a:lnTo>
                <a:lnTo>
                  <a:pt x="17734" y="413709"/>
                </a:lnTo>
                <a:lnTo>
                  <a:pt x="16567" y="434069"/>
                </a:lnTo>
                <a:lnTo>
                  <a:pt x="14618" y="434586"/>
                </a:lnTo>
                <a:lnTo>
                  <a:pt x="12149" y="431420"/>
                </a:lnTo>
                <a:lnTo>
                  <a:pt x="7861" y="368659"/>
                </a:lnTo>
                <a:lnTo>
                  <a:pt x="7338" y="307098"/>
                </a:lnTo>
                <a:lnTo>
                  <a:pt x="0" y="249878"/>
                </a:lnTo>
                <a:lnTo>
                  <a:pt x="457" y="196634"/>
                </a:lnTo>
                <a:lnTo>
                  <a:pt x="8660" y="134002"/>
                </a:lnTo>
                <a:lnTo>
                  <a:pt x="23758" y="100976"/>
                </a:lnTo>
                <a:lnTo>
                  <a:pt x="65314" y="38069"/>
                </a:lnTo>
                <a:lnTo>
                  <a:pt x="93056" y="18349"/>
                </a:lnTo>
                <a:lnTo>
                  <a:pt x="133872" y="1205"/>
                </a:lnTo>
                <a:lnTo>
                  <a:pt x="154751" y="0"/>
                </a:lnTo>
                <a:lnTo>
                  <a:pt x="196751" y="8759"/>
                </a:lnTo>
                <a:lnTo>
                  <a:pt x="222728" y="23962"/>
                </a:lnTo>
                <a:lnTo>
                  <a:pt x="266732" y="78482"/>
                </a:lnTo>
                <a:lnTo>
                  <a:pt x="290531" y="138735"/>
                </a:lnTo>
                <a:lnTo>
                  <a:pt x="298608" y="174907"/>
                </a:lnTo>
                <a:lnTo>
                  <a:pt x="301336" y="229052"/>
                </a:lnTo>
                <a:lnTo>
                  <a:pt x="301875" y="284808"/>
                </a:lnTo>
                <a:lnTo>
                  <a:pt x="301982" y="340881"/>
                </a:lnTo>
                <a:lnTo>
                  <a:pt x="302008" y="38297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2897186" y="4248594"/>
            <a:ext cx="1556070" cy="920896"/>
            <a:chOff x="2897186" y="4248594"/>
            <a:chExt cx="1556070" cy="920896"/>
          </a:xfrm>
        </p:grpSpPr>
        <p:sp>
          <p:nvSpPr>
            <p:cNvPr id="143" name="Freeform 142"/>
            <p:cNvSpPr/>
            <p:nvPr/>
          </p:nvSpPr>
          <p:spPr>
            <a:xfrm>
              <a:off x="3127235" y="4657663"/>
              <a:ext cx="262319" cy="406235"/>
            </a:xfrm>
            <a:custGeom>
              <a:avLst/>
              <a:gdLst/>
              <a:ahLst/>
              <a:cxnLst/>
              <a:rect l="0" t="0" r="0" b="0"/>
              <a:pathLst>
                <a:path w="262319" h="406235">
                  <a:moveTo>
                    <a:pt x="52371" y="111746"/>
                  </a:moveTo>
                  <a:lnTo>
                    <a:pt x="52371" y="165891"/>
                  </a:lnTo>
                  <a:lnTo>
                    <a:pt x="46782" y="220837"/>
                  </a:lnTo>
                  <a:lnTo>
                    <a:pt x="41648" y="277921"/>
                  </a:lnTo>
                  <a:lnTo>
                    <a:pt x="33726" y="327230"/>
                  </a:lnTo>
                  <a:lnTo>
                    <a:pt x="20568" y="390054"/>
                  </a:lnTo>
                  <a:lnTo>
                    <a:pt x="17131" y="402569"/>
                  </a:lnTo>
                  <a:lnTo>
                    <a:pt x="13670" y="406234"/>
                  </a:lnTo>
                  <a:lnTo>
                    <a:pt x="10193" y="403998"/>
                  </a:lnTo>
                  <a:lnTo>
                    <a:pt x="6704" y="397827"/>
                  </a:lnTo>
                  <a:lnTo>
                    <a:pt x="1106" y="353133"/>
                  </a:lnTo>
                  <a:lnTo>
                    <a:pt x="0" y="292312"/>
                  </a:lnTo>
                  <a:lnTo>
                    <a:pt x="5371" y="240480"/>
                  </a:lnTo>
                  <a:lnTo>
                    <a:pt x="17697" y="188041"/>
                  </a:lnTo>
                  <a:lnTo>
                    <a:pt x="31397" y="135742"/>
                  </a:lnTo>
                  <a:lnTo>
                    <a:pt x="50958" y="91269"/>
                  </a:lnTo>
                  <a:lnTo>
                    <a:pt x="91159" y="33158"/>
                  </a:lnTo>
                  <a:lnTo>
                    <a:pt x="112087" y="10602"/>
                  </a:lnTo>
                  <a:lnTo>
                    <a:pt x="132334" y="2452"/>
                  </a:lnTo>
                  <a:lnTo>
                    <a:pt x="155760" y="0"/>
                  </a:lnTo>
                  <a:lnTo>
                    <a:pt x="177871" y="2809"/>
                  </a:lnTo>
                  <a:lnTo>
                    <a:pt x="187510" y="8706"/>
                  </a:lnTo>
                  <a:lnTo>
                    <a:pt x="204460" y="27736"/>
                  </a:lnTo>
                  <a:lnTo>
                    <a:pt x="234044" y="90708"/>
                  </a:lnTo>
                  <a:lnTo>
                    <a:pt x="248741" y="141212"/>
                  </a:lnTo>
                  <a:lnTo>
                    <a:pt x="259790" y="199368"/>
                  </a:lnTo>
                  <a:lnTo>
                    <a:pt x="262318" y="261245"/>
                  </a:lnTo>
                  <a:lnTo>
                    <a:pt x="255582" y="324594"/>
                  </a:lnTo>
                  <a:lnTo>
                    <a:pt x="252412" y="3749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79689" y="4711553"/>
              <a:ext cx="147400" cy="5215"/>
            </a:xfrm>
            <a:custGeom>
              <a:avLst/>
              <a:gdLst/>
              <a:ahLst/>
              <a:cxnLst/>
              <a:rect l="0" t="0" r="0" b="0"/>
              <a:pathLst>
                <a:path w="147400" h="5215">
                  <a:moveTo>
                    <a:pt x="147399" y="5214"/>
                  </a:moveTo>
                  <a:lnTo>
                    <a:pt x="88782" y="5214"/>
                  </a:lnTo>
                  <a:lnTo>
                    <a:pt x="32185" y="0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558632" y="480099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315" y="14655"/>
                  </a:lnTo>
                  <a:lnTo>
                    <a:pt x="56351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821844" y="4506197"/>
              <a:ext cx="270262" cy="533010"/>
            </a:xfrm>
            <a:custGeom>
              <a:avLst/>
              <a:gdLst/>
              <a:ahLst/>
              <a:cxnLst/>
              <a:rect l="0" t="0" r="0" b="0"/>
              <a:pathLst>
                <a:path w="270262" h="533010">
                  <a:moveTo>
                    <a:pt x="210570" y="0"/>
                  </a:moveTo>
                  <a:lnTo>
                    <a:pt x="193759" y="19150"/>
                  </a:lnTo>
                  <a:lnTo>
                    <a:pt x="161072" y="73217"/>
                  </a:lnTo>
                  <a:lnTo>
                    <a:pt x="126294" y="131492"/>
                  </a:lnTo>
                  <a:lnTo>
                    <a:pt x="105271" y="165693"/>
                  </a:lnTo>
                  <a:lnTo>
                    <a:pt x="82795" y="218472"/>
                  </a:lnTo>
                  <a:lnTo>
                    <a:pt x="51450" y="279504"/>
                  </a:lnTo>
                  <a:lnTo>
                    <a:pt x="29933" y="330560"/>
                  </a:lnTo>
                  <a:lnTo>
                    <a:pt x="16798" y="381563"/>
                  </a:lnTo>
                  <a:lnTo>
                    <a:pt x="11767" y="441311"/>
                  </a:lnTo>
                  <a:lnTo>
                    <a:pt x="16363" y="498173"/>
                  </a:lnTo>
                  <a:lnTo>
                    <a:pt x="21437" y="508760"/>
                  </a:lnTo>
                  <a:lnTo>
                    <a:pt x="36434" y="523643"/>
                  </a:lnTo>
                  <a:lnTo>
                    <a:pt x="57917" y="531037"/>
                  </a:lnTo>
                  <a:lnTo>
                    <a:pt x="70197" y="533009"/>
                  </a:lnTo>
                  <a:lnTo>
                    <a:pt x="93200" y="528961"/>
                  </a:lnTo>
                  <a:lnTo>
                    <a:pt x="154430" y="493570"/>
                  </a:lnTo>
                  <a:lnTo>
                    <a:pt x="210109" y="456529"/>
                  </a:lnTo>
                  <a:lnTo>
                    <a:pt x="236430" y="429676"/>
                  </a:lnTo>
                  <a:lnTo>
                    <a:pt x="261997" y="378763"/>
                  </a:lnTo>
                  <a:lnTo>
                    <a:pt x="270261" y="344243"/>
                  </a:lnTo>
                  <a:lnTo>
                    <a:pt x="269591" y="307498"/>
                  </a:lnTo>
                  <a:lnTo>
                    <a:pt x="263708" y="286404"/>
                  </a:lnTo>
                  <a:lnTo>
                    <a:pt x="253294" y="269230"/>
                  </a:lnTo>
                  <a:lnTo>
                    <a:pt x="234628" y="256918"/>
                  </a:lnTo>
                  <a:lnTo>
                    <a:pt x="211904" y="249886"/>
                  </a:lnTo>
                  <a:lnTo>
                    <a:pt x="179380" y="252504"/>
                  </a:lnTo>
                  <a:lnTo>
                    <a:pt x="126394" y="267160"/>
                  </a:lnTo>
                  <a:lnTo>
                    <a:pt x="85408" y="289252"/>
                  </a:lnTo>
                  <a:lnTo>
                    <a:pt x="24749" y="34398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897186" y="4248594"/>
              <a:ext cx="1556070" cy="920896"/>
            </a:xfrm>
            <a:custGeom>
              <a:avLst/>
              <a:gdLst/>
              <a:ahLst/>
              <a:cxnLst/>
              <a:rect l="0" t="0" r="0" b="0"/>
              <a:pathLst>
                <a:path w="1556070" h="920896">
                  <a:moveTo>
                    <a:pt x="998358" y="99675"/>
                  </a:moveTo>
                  <a:lnTo>
                    <a:pt x="939741" y="75956"/>
                  </a:lnTo>
                  <a:lnTo>
                    <a:pt x="890463" y="62408"/>
                  </a:lnTo>
                  <a:lnTo>
                    <a:pt x="837707" y="57828"/>
                  </a:lnTo>
                  <a:lnTo>
                    <a:pt x="783341" y="50751"/>
                  </a:lnTo>
                  <a:lnTo>
                    <a:pt x="723299" y="48134"/>
                  </a:lnTo>
                  <a:lnTo>
                    <a:pt x="659886" y="47359"/>
                  </a:lnTo>
                  <a:lnTo>
                    <a:pt x="613569" y="47177"/>
                  </a:lnTo>
                  <a:lnTo>
                    <a:pt x="563812" y="52665"/>
                  </a:lnTo>
                  <a:lnTo>
                    <a:pt x="504485" y="61700"/>
                  </a:lnTo>
                  <a:lnTo>
                    <a:pt x="461834" y="68369"/>
                  </a:lnTo>
                  <a:lnTo>
                    <a:pt x="407720" y="78701"/>
                  </a:lnTo>
                  <a:lnTo>
                    <a:pt x="346840" y="96176"/>
                  </a:lnTo>
                  <a:lnTo>
                    <a:pt x="293113" y="119304"/>
                  </a:lnTo>
                  <a:lnTo>
                    <a:pt x="235381" y="150454"/>
                  </a:lnTo>
                  <a:lnTo>
                    <a:pt x="172384" y="189654"/>
                  </a:lnTo>
                  <a:lnTo>
                    <a:pt x="112502" y="239174"/>
                  </a:lnTo>
                  <a:lnTo>
                    <a:pt x="54383" y="301762"/>
                  </a:lnTo>
                  <a:lnTo>
                    <a:pt x="19218" y="364081"/>
                  </a:lnTo>
                  <a:lnTo>
                    <a:pt x="7514" y="391494"/>
                  </a:lnTo>
                  <a:lnTo>
                    <a:pt x="0" y="447220"/>
                  </a:lnTo>
                  <a:lnTo>
                    <a:pt x="4105" y="503288"/>
                  </a:lnTo>
                  <a:lnTo>
                    <a:pt x="17351" y="565490"/>
                  </a:lnTo>
                  <a:lnTo>
                    <a:pt x="35945" y="602682"/>
                  </a:lnTo>
                  <a:lnTo>
                    <a:pt x="83196" y="657374"/>
                  </a:lnTo>
                  <a:lnTo>
                    <a:pt x="146582" y="698834"/>
                  </a:lnTo>
                  <a:lnTo>
                    <a:pt x="201905" y="727685"/>
                  </a:lnTo>
                  <a:lnTo>
                    <a:pt x="265129" y="755914"/>
                  </a:lnTo>
                  <a:lnTo>
                    <a:pt x="320772" y="780900"/>
                  </a:lnTo>
                  <a:lnTo>
                    <a:pt x="377083" y="797448"/>
                  </a:lnTo>
                  <a:lnTo>
                    <a:pt x="427321" y="814000"/>
                  </a:lnTo>
                  <a:lnTo>
                    <a:pt x="479252" y="833722"/>
                  </a:lnTo>
                  <a:lnTo>
                    <a:pt x="531683" y="848795"/>
                  </a:lnTo>
                  <a:lnTo>
                    <a:pt x="584991" y="864368"/>
                  </a:lnTo>
                  <a:lnTo>
                    <a:pt x="635555" y="878709"/>
                  </a:lnTo>
                  <a:lnTo>
                    <a:pt x="687309" y="889290"/>
                  </a:lnTo>
                  <a:lnTo>
                    <a:pt x="740859" y="899834"/>
                  </a:lnTo>
                  <a:lnTo>
                    <a:pt x="795285" y="913878"/>
                  </a:lnTo>
                  <a:lnTo>
                    <a:pt x="856643" y="919511"/>
                  </a:lnTo>
                  <a:lnTo>
                    <a:pt x="907755" y="920487"/>
                  </a:lnTo>
                  <a:lnTo>
                    <a:pt x="959944" y="920776"/>
                  </a:lnTo>
                  <a:lnTo>
                    <a:pt x="1013622" y="920862"/>
                  </a:lnTo>
                  <a:lnTo>
                    <a:pt x="1072291" y="920887"/>
                  </a:lnTo>
                  <a:lnTo>
                    <a:pt x="1127238" y="920895"/>
                  </a:lnTo>
                  <a:lnTo>
                    <a:pt x="1180564" y="919727"/>
                  </a:lnTo>
                  <a:lnTo>
                    <a:pt x="1232239" y="911322"/>
                  </a:lnTo>
                  <a:lnTo>
                    <a:pt x="1295334" y="891234"/>
                  </a:lnTo>
                  <a:lnTo>
                    <a:pt x="1346444" y="879353"/>
                  </a:lnTo>
                  <a:lnTo>
                    <a:pt x="1392392" y="865305"/>
                  </a:lnTo>
                  <a:lnTo>
                    <a:pt x="1444949" y="839596"/>
                  </a:lnTo>
                  <a:lnTo>
                    <a:pt x="1499061" y="788949"/>
                  </a:lnTo>
                  <a:lnTo>
                    <a:pt x="1532039" y="732842"/>
                  </a:lnTo>
                  <a:lnTo>
                    <a:pt x="1551258" y="670529"/>
                  </a:lnTo>
                  <a:lnTo>
                    <a:pt x="1555359" y="612216"/>
                  </a:lnTo>
                  <a:lnTo>
                    <a:pt x="1556069" y="561935"/>
                  </a:lnTo>
                  <a:lnTo>
                    <a:pt x="1550720" y="503721"/>
                  </a:lnTo>
                  <a:lnTo>
                    <a:pt x="1531163" y="443956"/>
                  </a:lnTo>
                  <a:lnTo>
                    <a:pt x="1511122" y="384915"/>
                  </a:lnTo>
                  <a:lnTo>
                    <a:pt x="1488376" y="343192"/>
                  </a:lnTo>
                  <a:lnTo>
                    <a:pt x="1447458" y="288229"/>
                  </a:lnTo>
                  <a:lnTo>
                    <a:pt x="1398214" y="225933"/>
                  </a:lnTo>
                  <a:lnTo>
                    <a:pt x="1354679" y="178953"/>
                  </a:lnTo>
                  <a:lnTo>
                    <a:pt x="1295134" y="133728"/>
                  </a:lnTo>
                  <a:lnTo>
                    <a:pt x="1238434" y="96491"/>
                  </a:lnTo>
                  <a:lnTo>
                    <a:pt x="1178665" y="68154"/>
                  </a:lnTo>
                  <a:lnTo>
                    <a:pt x="1121451" y="40026"/>
                  </a:lnTo>
                  <a:lnTo>
                    <a:pt x="1073564" y="24549"/>
                  </a:lnTo>
                  <a:lnTo>
                    <a:pt x="1022331" y="12555"/>
                  </a:lnTo>
                  <a:lnTo>
                    <a:pt x="970106" y="7181"/>
                  </a:lnTo>
                  <a:lnTo>
                    <a:pt x="911998" y="0"/>
                  </a:lnTo>
                  <a:lnTo>
                    <a:pt x="855916" y="1642"/>
                  </a:lnTo>
                  <a:lnTo>
                    <a:pt x="796666" y="3948"/>
                  </a:lnTo>
                  <a:lnTo>
                    <a:pt x="745835" y="4631"/>
                  </a:lnTo>
                  <a:lnTo>
                    <a:pt x="682503" y="15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650254" y="1741447"/>
            <a:ext cx="477501" cy="261980"/>
            <a:chOff x="3650254" y="1741447"/>
            <a:chExt cx="477501" cy="261980"/>
          </a:xfrm>
        </p:grpSpPr>
        <p:sp>
          <p:nvSpPr>
            <p:cNvPr id="149" name="Freeform 148"/>
            <p:cNvSpPr/>
            <p:nvPr/>
          </p:nvSpPr>
          <p:spPr>
            <a:xfrm>
              <a:off x="3650254" y="1765012"/>
              <a:ext cx="213705" cy="238415"/>
            </a:xfrm>
            <a:custGeom>
              <a:avLst/>
              <a:gdLst/>
              <a:ahLst/>
              <a:cxnLst/>
              <a:rect l="0" t="0" r="0" b="0"/>
              <a:pathLst>
                <a:path w="213705" h="238415">
                  <a:moveTo>
                    <a:pt x="118948" y="140646"/>
                  </a:moveTo>
                  <a:lnTo>
                    <a:pt x="124537" y="123878"/>
                  </a:lnTo>
                  <a:lnTo>
                    <a:pt x="122423" y="91094"/>
                  </a:lnTo>
                  <a:lnTo>
                    <a:pt x="110059" y="39264"/>
                  </a:lnTo>
                  <a:lnTo>
                    <a:pt x="99010" y="16038"/>
                  </a:lnTo>
                  <a:lnTo>
                    <a:pt x="90448" y="8441"/>
                  </a:lnTo>
                  <a:lnTo>
                    <a:pt x="68456" y="0"/>
                  </a:lnTo>
                  <a:lnTo>
                    <a:pt x="58381" y="88"/>
                  </a:lnTo>
                  <a:lnTo>
                    <a:pt x="40947" y="6426"/>
                  </a:lnTo>
                  <a:lnTo>
                    <a:pt x="25399" y="23281"/>
                  </a:lnTo>
                  <a:lnTo>
                    <a:pt x="6612" y="59078"/>
                  </a:lnTo>
                  <a:lnTo>
                    <a:pt x="0" y="85676"/>
                  </a:lnTo>
                  <a:lnTo>
                    <a:pt x="5288" y="140879"/>
                  </a:lnTo>
                  <a:lnTo>
                    <a:pt x="17420" y="179709"/>
                  </a:lnTo>
                  <a:lnTo>
                    <a:pt x="42481" y="218682"/>
                  </a:lnTo>
                  <a:lnTo>
                    <a:pt x="68605" y="236037"/>
                  </a:lnTo>
                  <a:lnTo>
                    <a:pt x="88384" y="238414"/>
                  </a:lnTo>
                  <a:lnTo>
                    <a:pt x="107704" y="234401"/>
                  </a:lnTo>
                  <a:lnTo>
                    <a:pt x="124089" y="224819"/>
                  </a:lnTo>
                  <a:lnTo>
                    <a:pt x="146467" y="200681"/>
                  </a:lnTo>
                  <a:lnTo>
                    <a:pt x="162326" y="160123"/>
                  </a:lnTo>
                  <a:lnTo>
                    <a:pt x="163256" y="116651"/>
                  </a:lnTo>
                  <a:lnTo>
                    <a:pt x="161355" y="110611"/>
                  </a:lnTo>
                  <a:lnTo>
                    <a:pt x="158917" y="110094"/>
                  </a:lnTo>
                  <a:lnTo>
                    <a:pt x="156122" y="113259"/>
                  </a:lnTo>
                  <a:lnTo>
                    <a:pt x="156137" y="126134"/>
                  </a:lnTo>
                  <a:lnTo>
                    <a:pt x="165678" y="162996"/>
                  </a:lnTo>
                  <a:lnTo>
                    <a:pt x="181017" y="188082"/>
                  </a:lnTo>
                  <a:lnTo>
                    <a:pt x="193717" y="196823"/>
                  </a:lnTo>
                  <a:lnTo>
                    <a:pt x="213704" y="20381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887926" y="1741447"/>
              <a:ext cx="239829" cy="245199"/>
            </a:xfrm>
            <a:custGeom>
              <a:avLst/>
              <a:gdLst/>
              <a:ahLst/>
              <a:cxnLst/>
              <a:rect l="0" t="0" r="0" b="0"/>
              <a:pathLst>
                <a:path w="239829" h="245199">
                  <a:moveTo>
                    <a:pt x="176074" y="79983"/>
                  </a:moveTo>
                  <a:lnTo>
                    <a:pt x="138987" y="27277"/>
                  </a:lnTo>
                  <a:lnTo>
                    <a:pt x="120986" y="11325"/>
                  </a:lnTo>
                  <a:lnTo>
                    <a:pt x="98168" y="2675"/>
                  </a:lnTo>
                  <a:lnTo>
                    <a:pt x="73598" y="0"/>
                  </a:lnTo>
                  <a:lnTo>
                    <a:pt x="50981" y="2711"/>
                  </a:lnTo>
                  <a:lnTo>
                    <a:pt x="32349" y="10935"/>
                  </a:lnTo>
                  <a:lnTo>
                    <a:pt x="24105" y="16403"/>
                  </a:lnTo>
                  <a:lnTo>
                    <a:pt x="11826" y="31838"/>
                  </a:lnTo>
                  <a:lnTo>
                    <a:pt x="3639" y="51566"/>
                  </a:lnTo>
                  <a:lnTo>
                    <a:pt x="0" y="75932"/>
                  </a:lnTo>
                  <a:lnTo>
                    <a:pt x="2539" y="86641"/>
                  </a:lnTo>
                  <a:lnTo>
                    <a:pt x="14719" y="104779"/>
                  </a:lnTo>
                  <a:lnTo>
                    <a:pt x="41307" y="122555"/>
                  </a:lnTo>
                  <a:lnTo>
                    <a:pt x="90138" y="130636"/>
                  </a:lnTo>
                  <a:lnTo>
                    <a:pt x="153174" y="137952"/>
                  </a:lnTo>
                  <a:lnTo>
                    <a:pt x="195597" y="151701"/>
                  </a:lnTo>
                  <a:lnTo>
                    <a:pt x="220203" y="170383"/>
                  </a:lnTo>
                  <a:lnTo>
                    <a:pt x="235071" y="188011"/>
                  </a:lnTo>
                  <a:lnTo>
                    <a:pt x="238802" y="197625"/>
                  </a:lnTo>
                  <a:lnTo>
                    <a:pt x="239828" y="217666"/>
                  </a:lnTo>
                  <a:lnTo>
                    <a:pt x="236124" y="225584"/>
                  </a:lnTo>
                  <a:lnTo>
                    <a:pt x="222650" y="237501"/>
                  </a:lnTo>
                  <a:lnTo>
                    <a:pt x="184155" y="245198"/>
                  </a:lnTo>
                  <a:lnTo>
                    <a:pt x="127615" y="239679"/>
                  </a:lnTo>
                  <a:lnTo>
                    <a:pt x="102374" y="23791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89554" y="168455"/>
            <a:ext cx="3770819" cy="578495"/>
            <a:chOff x="389554" y="168455"/>
            <a:chExt cx="3770819" cy="578495"/>
          </a:xfrm>
        </p:grpSpPr>
        <p:sp>
          <p:nvSpPr>
            <p:cNvPr id="2" name="Freeform 1"/>
            <p:cNvSpPr/>
            <p:nvPr/>
          </p:nvSpPr>
          <p:spPr>
            <a:xfrm>
              <a:off x="389554" y="294797"/>
              <a:ext cx="239271" cy="304873"/>
            </a:xfrm>
            <a:custGeom>
              <a:avLst/>
              <a:gdLst/>
              <a:ahLst/>
              <a:cxnLst/>
              <a:rect l="0" t="0" r="0" b="0"/>
              <a:pathLst>
                <a:path w="239271" h="304873">
                  <a:moveTo>
                    <a:pt x="221098" y="0"/>
                  </a:moveTo>
                  <a:lnTo>
                    <a:pt x="215033" y="32452"/>
                  </a:lnTo>
                  <a:lnTo>
                    <a:pt x="220069" y="95521"/>
                  </a:lnTo>
                  <a:lnTo>
                    <a:pt x="229300" y="153876"/>
                  </a:lnTo>
                  <a:lnTo>
                    <a:pt x="239270" y="210463"/>
                  </a:lnTo>
                  <a:lnTo>
                    <a:pt x="235996" y="266701"/>
                  </a:lnTo>
                  <a:lnTo>
                    <a:pt x="227330" y="288550"/>
                  </a:lnTo>
                  <a:lnTo>
                    <a:pt x="221743" y="297652"/>
                  </a:lnTo>
                  <a:lnTo>
                    <a:pt x="213339" y="302550"/>
                  </a:lnTo>
                  <a:lnTo>
                    <a:pt x="191524" y="304872"/>
                  </a:lnTo>
                  <a:lnTo>
                    <a:pt x="134016" y="296934"/>
                  </a:lnTo>
                  <a:lnTo>
                    <a:pt x="108695" y="293408"/>
                  </a:lnTo>
                  <a:lnTo>
                    <a:pt x="54486" y="27520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231755"/>
              <a:ext cx="347442" cy="10401"/>
            </a:xfrm>
            <a:custGeom>
              <a:avLst/>
              <a:gdLst/>
              <a:ahLst/>
              <a:cxnLst/>
              <a:rect l="0" t="0" r="0" b="0"/>
              <a:pathLst>
                <a:path w="347442" h="10401">
                  <a:moveTo>
                    <a:pt x="347441" y="10400"/>
                  </a:moveTo>
                  <a:lnTo>
                    <a:pt x="288824" y="10400"/>
                  </a:lnTo>
                  <a:lnTo>
                    <a:pt x="234650" y="3164"/>
                  </a:lnTo>
                  <a:lnTo>
                    <a:pt x="175769" y="522"/>
                  </a:lnTo>
                  <a:lnTo>
                    <a:pt x="113749" y="0"/>
                  </a:lnTo>
                  <a:lnTo>
                    <a:pt x="57608" y="1067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6791" y="452527"/>
              <a:ext cx="196018" cy="161879"/>
            </a:xfrm>
            <a:custGeom>
              <a:avLst/>
              <a:gdLst/>
              <a:ahLst/>
              <a:cxnLst/>
              <a:rect l="0" t="0" r="0" b="0"/>
              <a:pathLst>
                <a:path w="196018" h="161879">
                  <a:moveTo>
                    <a:pt x="122317" y="84426"/>
                  </a:moveTo>
                  <a:lnTo>
                    <a:pt x="107745" y="41734"/>
                  </a:lnTo>
                  <a:lnTo>
                    <a:pt x="82914" y="5673"/>
                  </a:lnTo>
                  <a:lnTo>
                    <a:pt x="74992" y="1508"/>
                  </a:lnTo>
                  <a:lnTo>
                    <a:pt x="56830" y="0"/>
                  </a:lnTo>
                  <a:lnTo>
                    <a:pt x="40179" y="6349"/>
                  </a:lnTo>
                  <a:lnTo>
                    <a:pt x="24980" y="18140"/>
                  </a:lnTo>
                  <a:lnTo>
                    <a:pt x="10426" y="35078"/>
                  </a:lnTo>
                  <a:lnTo>
                    <a:pt x="2398" y="57424"/>
                  </a:lnTo>
                  <a:lnTo>
                    <a:pt x="0" y="82954"/>
                  </a:lnTo>
                  <a:lnTo>
                    <a:pt x="6396" y="122464"/>
                  </a:lnTo>
                  <a:lnTo>
                    <a:pt x="16595" y="145785"/>
                  </a:lnTo>
                  <a:lnTo>
                    <a:pt x="24929" y="153408"/>
                  </a:lnTo>
                  <a:lnTo>
                    <a:pt x="46668" y="161878"/>
                  </a:lnTo>
                  <a:lnTo>
                    <a:pt x="56677" y="161797"/>
                  </a:lnTo>
                  <a:lnTo>
                    <a:pt x="74037" y="155468"/>
                  </a:lnTo>
                  <a:lnTo>
                    <a:pt x="96964" y="138751"/>
                  </a:lnTo>
                  <a:lnTo>
                    <a:pt x="112985" y="113390"/>
                  </a:lnTo>
                  <a:lnTo>
                    <a:pt x="118436" y="109585"/>
                  </a:lnTo>
                  <a:lnTo>
                    <a:pt x="124409" y="109387"/>
                  </a:lnTo>
                  <a:lnTo>
                    <a:pt x="130731" y="111595"/>
                  </a:lnTo>
                  <a:lnTo>
                    <a:pt x="140874" y="123407"/>
                  </a:lnTo>
                  <a:lnTo>
                    <a:pt x="145217" y="131471"/>
                  </a:lnTo>
                  <a:lnTo>
                    <a:pt x="152792" y="136846"/>
                  </a:lnTo>
                  <a:lnTo>
                    <a:pt x="196017" y="147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393" y="479357"/>
              <a:ext cx="379027" cy="144872"/>
            </a:xfrm>
            <a:custGeom>
              <a:avLst/>
              <a:gdLst/>
              <a:ahLst/>
              <a:cxnLst/>
              <a:rect l="0" t="0" r="0" b="0"/>
              <a:pathLst>
                <a:path w="379027" h="144872">
                  <a:moveTo>
                    <a:pt x="0" y="47067"/>
                  </a:moveTo>
                  <a:lnTo>
                    <a:pt x="0" y="105684"/>
                  </a:lnTo>
                  <a:lnTo>
                    <a:pt x="5589" y="140474"/>
                  </a:lnTo>
                  <a:lnTo>
                    <a:pt x="7236" y="143264"/>
                  </a:lnTo>
                  <a:lnTo>
                    <a:pt x="8334" y="140444"/>
                  </a:lnTo>
                  <a:lnTo>
                    <a:pt x="10240" y="82501"/>
                  </a:lnTo>
                  <a:lnTo>
                    <a:pt x="12783" y="42488"/>
                  </a:lnTo>
                  <a:lnTo>
                    <a:pt x="21669" y="23195"/>
                  </a:lnTo>
                  <a:lnTo>
                    <a:pt x="28484" y="19454"/>
                  </a:lnTo>
                  <a:lnTo>
                    <a:pt x="36537" y="19300"/>
                  </a:lnTo>
                  <a:lnTo>
                    <a:pt x="45415" y="21537"/>
                  </a:lnTo>
                  <a:lnTo>
                    <a:pt x="61519" y="33381"/>
                  </a:lnTo>
                  <a:lnTo>
                    <a:pt x="75305" y="50343"/>
                  </a:lnTo>
                  <a:lnTo>
                    <a:pt x="85332" y="69580"/>
                  </a:lnTo>
                  <a:lnTo>
                    <a:pt x="89643" y="72604"/>
                  </a:lnTo>
                  <a:lnTo>
                    <a:pt x="93687" y="71111"/>
                  </a:lnTo>
                  <a:lnTo>
                    <a:pt x="101301" y="60093"/>
                  </a:lnTo>
                  <a:lnTo>
                    <a:pt x="108584" y="43498"/>
                  </a:lnTo>
                  <a:lnTo>
                    <a:pt x="121959" y="30663"/>
                  </a:lnTo>
                  <a:lnTo>
                    <a:pt x="130439" y="25603"/>
                  </a:lnTo>
                  <a:lnTo>
                    <a:pt x="138432" y="25739"/>
                  </a:lnTo>
                  <a:lnTo>
                    <a:pt x="146101" y="29339"/>
                  </a:lnTo>
                  <a:lnTo>
                    <a:pt x="168071" y="51173"/>
                  </a:lnTo>
                  <a:lnTo>
                    <a:pt x="186280" y="79869"/>
                  </a:lnTo>
                  <a:lnTo>
                    <a:pt x="202913" y="121007"/>
                  </a:lnTo>
                  <a:lnTo>
                    <a:pt x="207805" y="125606"/>
                  </a:lnTo>
                  <a:lnTo>
                    <a:pt x="213406" y="126333"/>
                  </a:lnTo>
                  <a:lnTo>
                    <a:pt x="219480" y="124478"/>
                  </a:lnTo>
                  <a:lnTo>
                    <a:pt x="232467" y="113057"/>
                  </a:lnTo>
                  <a:lnTo>
                    <a:pt x="247209" y="98623"/>
                  </a:lnTo>
                  <a:lnTo>
                    <a:pt x="304600" y="70985"/>
                  </a:lnTo>
                  <a:lnTo>
                    <a:pt x="343374" y="39501"/>
                  </a:lnTo>
                  <a:lnTo>
                    <a:pt x="347069" y="31494"/>
                  </a:lnTo>
                  <a:lnTo>
                    <a:pt x="348055" y="13240"/>
                  </a:lnTo>
                  <a:lnTo>
                    <a:pt x="343171" y="6968"/>
                  </a:lnTo>
                  <a:lnTo>
                    <a:pt x="325266" y="0"/>
                  </a:lnTo>
                  <a:lnTo>
                    <a:pt x="316280" y="481"/>
                  </a:lnTo>
                  <a:lnTo>
                    <a:pt x="300056" y="7255"/>
                  </a:lnTo>
                  <a:lnTo>
                    <a:pt x="277769" y="29812"/>
                  </a:lnTo>
                  <a:lnTo>
                    <a:pt x="269682" y="51877"/>
                  </a:lnTo>
                  <a:lnTo>
                    <a:pt x="267258" y="76111"/>
                  </a:lnTo>
                  <a:lnTo>
                    <a:pt x="270080" y="98580"/>
                  </a:lnTo>
                  <a:lnTo>
                    <a:pt x="278353" y="117145"/>
                  </a:lnTo>
                  <a:lnTo>
                    <a:pt x="283835" y="125371"/>
                  </a:lnTo>
                  <a:lnTo>
                    <a:pt x="299284" y="137631"/>
                  </a:lnTo>
                  <a:lnTo>
                    <a:pt x="308317" y="142538"/>
                  </a:lnTo>
                  <a:lnTo>
                    <a:pt x="327713" y="144871"/>
                  </a:lnTo>
                  <a:lnTo>
                    <a:pt x="379026" y="141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6793" y="472179"/>
              <a:ext cx="112551" cy="149003"/>
            </a:xfrm>
            <a:custGeom>
              <a:avLst/>
              <a:gdLst/>
              <a:ahLst/>
              <a:cxnLst/>
              <a:rect l="0" t="0" r="0" b="0"/>
              <a:pathLst>
                <a:path w="112551" h="149003">
                  <a:moveTo>
                    <a:pt x="74025" y="12131"/>
                  </a:moveTo>
                  <a:lnTo>
                    <a:pt x="57258" y="953"/>
                  </a:lnTo>
                  <a:lnTo>
                    <a:pt x="48809" y="0"/>
                  </a:lnTo>
                  <a:lnTo>
                    <a:pt x="30063" y="5180"/>
                  </a:lnTo>
                  <a:lnTo>
                    <a:pt x="5367" y="21250"/>
                  </a:lnTo>
                  <a:lnTo>
                    <a:pt x="1347" y="28739"/>
                  </a:lnTo>
                  <a:lnTo>
                    <a:pt x="0" y="46419"/>
                  </a:lnTo>
                  <a:lnTo>
                    <a:pt x="6420" y="62855"/>
                  </a:lnTo>
                  <a:lnTo>
                    <a:pt x="11408" y="70514"/>
                  </a:lnTo>
                  <a:lnTo>
                    <a:pt x="19412" y="75619"/>
                  </a:lnTo>
                  <a:lnTo>
                    <a:pt x="79124" y="90075"/>
                  </a:lnTo>
                  <a:lnTo>
                    <a:pt x="108941" y="105676"/>
                  </a:lnTo>
                  <a:lnTo>
                    <a:pt x="112510" y="113099"/>
                  </a:lnTo>
                  <a:lnTo>
                    <a:pt x="112550" y="121557"/>
                  </a:lnTo>
                  <a:lnTo>
                    <a:pt x="110237" y="130705"/>
                  </a:lnTo>
                  <a:lnTo>
                    <a:pt x="104016" y="136804"/>
                  </a:lnTo>
                  <a:lnTo>
                    <a:pt x="84625" y="143581"/>
                  </a:lnTo>
                  <a:lnTo>
                    <a:pt x="26707" y="148288"/>
                  </a:lnTo>
                  <a:lnTo>
                    <a:pt x="326" y="149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8938" y="168455"/>
              <a:ext cx="180535" cy="442198"/>
            </a:xfrm>
            <a:custGeom>
              <a:avLst/>
              <a:gdLst/>
              <a:ahLst/>
              <a:cxnLst/>
              <a:rect l="0" t="0" r="0" b="0"/>
              <a:pathLst>
                <a:path w="180535" h="442198">
                  <a:moveTo>
                    <a:pt x="15093" y="0"/>
                  </a:moveTo>
                  <a:lnTo>
                    <a:pt x="6759" y="48931"/>
                  </a:lnTo>
                  <a:lnTo>
                    <a:pt x="4998" y="108062"/>
                  </a:lnTo>
                  <a:lnTo>
                    <a:pt x="11885" y="159906"/>
                  </a:lnTo>
                  <a:lnTo>
                    <a:pt x="14142" y="213106"/>
                  </a:lnTo>
                  <a:lnTo>
                    <a:pt x="14811" y="265264"/>
                  </a:lnTo>
                  <a:lnTo>
                    <a:pt x="15037" y="325403"/>
                  </a:lnTo>
                  <a:lnTo>
                    <a:pt x="9492" y="382342"/>
                  </a:lnTo>
                  <a:lnTo>
                    <a:pt x="6680" y="387086"/>
                  </a:lnTo>
                  <a:lnTo>
                    <a:pt x="3635" y="385569"/>
                  </a:lnTo>
                  <a:lnTo>
                    <a:pt x="435" y="379879"/>
                  </a:lnTo>
                  <a:lnTo>
                    <a:pt x="0" y="364197"/>
                  </a:lnTo>
                  <a:lnTo>
                    <a:pt x="6303" y="308053"/>
                  </a:lnTo>
                  <a:lnTo>
                    <a:pt x="21197" y="275719"/>
                  </a:lnTo>
                  <a:lnTo>
                    <a:pt x="33793" y="258633"/>
                  </a:lnTo>
                  <a:lnTo>
                    <a:pt x="43937" y="254310"/>
                  </a:lnTo>
                  <a:lnTo>
                    <a:pt x="70806" y="252627"/>
                  </a:lnTo>
                  <a:lnTo>
                    <a:pt x="107640" y="263846"/>
                  </a:lnTo>
                  <a:lnTo>
                    <a:pt x="135191" y="287577"/>
                  </a:lnTo>
                  <a:lnTo>
                    <a:pt x="164291" y="327037"/>
                  </a:lnTo>
                  <a:lnTo>
                    <a:pt x="177323" y="359333"/>
                  </a:lnTo>
                  <a:lnTo>
                    <a:pt x="180534" y="396848"/>
                  </a:lnTo>
                  <a:lnTo>
                    <a:pt x="17302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87003" y="451468"/>
              <a:ext cx="166055" cy="159185"/>
            </a:xfrm>
            <a:custGeom>
              <a:avLst/>
              <a:gdLst/>
              <a:ahLst/>
              <a:cxnLst/>
              <a:rect l="0" t="0" r="0" b="0"/>
              <a:pathLst>
                <a:path w="166055" h="159185">
                  <a:moveTo>
                    <a:pt x="29183" y="117070"/>
                  </a:moveTo>
                  <a:lnTo>
                    <a:pt x="67556" y="87762"/>
                  </a:lnTo>
                  <a:lnTo>
                    <a:pt x="83187" y="61983"/>
                  </a:lnTo>
                  <a:lnTo>
                    <a:pt x="85160" y="39165"/>
                  </a:lnTo>
                  <a:lnTo>
                    <a:pt x="84049" y="26529"/>
                  </a:lnTo>
                  <a:lnTo>
                    <a:pt x="79798" y="16935"/>
                  </a:lnTo>
                  <a:lnTo>
                    <a:pt x="65717" y="3156"/>
                  </a:lnTo>
                  <a:lnTo>
                    <a:pt x="57048" y="183"/>
                  </a:lnTo>
                  <a:lnTo>
                    <a:pt x="38058" y="0"/>
                  </a:lnTo>
                  <a:lnTo>
                    <a:pt x="30420" y="3928"/>
                  </a:lnTo>
                  <a:lnTo>
                    <a:pt x="18814" y="17652"/>
                  </a:lnTo>
                  <a:lnTo>
                    <a:pt x="5704" y="50698"/>
                  </a:lnTo>
                  <a:lnTo>
                    <a:pt x="0" y="90126"/>
                  </a:lnTo>
                  <a:lnTo>
                    <a:pt x="3899" y="131444"/>
                  </a:lnTo>
                  <a:lnTo>
                    <a:pt x="8817" y="141860"/>
                  </a:lnTo>
                  <a:lnTo>
                    <a:pt x="23641" y="156554"/>
                  </a:lnTo>
                  <a:lnTo>
                    <a:pt x="31338" y="156261"/>
                  </a:lnTo>
                  <a:lnTo>
                    <a:pt x="38808" y="151386"/>
                  </a:lnTo>
                  <a:lnTo>
                    <a:pt x="52178" y="134662"/>
                  </a:lnTo>
                  <a:lnTo>
                    <a:pt x="62020" y="115530"/>
                  </a:lnTo>
                  <a:lnTo>
                    <a:pt x="68622" y="110194"/>
                  </a:lnTo>
                  <a:lnTo>
                    <a:pt x="76533" y="107807"/>
                  </a:lnTo>
                  <a:lnTo>
                    <a:pt x="85316" y="107385"/>
                  </a:lnTo>
                  <a:lnTo>
                    <a:pt x="101314" y="113156"/>
                  </a:lnTo>
                  <a:lnTo>
                    <a:pt x="144859" y="146117"/>
                  </a:lnTo>
                  <a:lnTo>
                    <a:pt x="166054" y="159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4967" y="457664"/>
              <a:ext cx="125548" cy="131932"/>
            </a:xfrm>
            <a:custGeom>
              <a:avLst/>
              <a:gdLst/>
              <a:ahLst/>
              <a:cxnLst/>
              <a:rect l="0" t="0" r="0" b="0"/>
              <a:pathLst>
                <a:path w="125548" h="131932">
                  <a:moveTo>
                    <a:pt x="94431" y="5589"/>
                  </a:moveTo>
                  <a:lnTo>
                    <a:pt x="77664" y="0"/>
                  </a:lnTo>
                  <a:lnTo>
                    <a:pt x="60073" y="376"/>
                  </a:lnTo>
                  <a:lnTo>
                    <a:pt x="40556" y="5612"/>
                  </a:lnTo>
                  <a:lnTo>
                    <a:pt x="20184" y="15738"/>
                  </a:lnTo>
                  <a:lnTo>
                    <a:pt x="5670" y="31157"/>
                  </a:lnTo>
                  <a:lnTo>
                    <a:pt x="162" y="40182"/>
                  </a:lnTo>
                  <a:lnTo>
                    <a:pt x="0" y="47368"/>
                  </a:lnTo>
                  <a:lnTo>
                    <a:pt x="3401" y="53329"/>
                  </a:lnTo>
                  <a:lnTo>
                    <a:pt x="9178" y="58473"/>
                  </a:lnTo>
                  <a:lnTo>
                    <a:pt x="28075" y="64188"/>
                  </a:lnTo>
                  <a:lnTo>
                    <a:pt x="83483" y="76564"/>
                  </a:lnTo>
                  <a:lnTo>
                    <a:pt x="104773" y="83147"/>
                  </a:lnTo>
                  <a:lnTo>
                    <a:pt x="113024" y="88880"/>
                  </a:lnTo>
                  <a:lnTo>
                    <a:pt x="125312" y="104609"/>
                  </a:lnTo>
                  <a:lnTo>
                    <a:pt x="125547" y="111376"/>
                  </a:lnTo>
                  <a:lnTo>
                    <a:pt x="122194" y="117058"/>
                  </a:lnTo>
                  <a:lnTo>
                    <a:pt x="116449" y="122016"/>
                  </a:lnTo>
                  <a:lnTo>
                    <a:pt x="97588" y="127525"/>
                  </a:lnTo>
                  <a:lnTo>
                    <a:pt x="37309" y="131351"/>
                  </a:lnTo>
                  <a:lnTo>
                    <a:pt x="10203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97799" y="221098"/>
              <a:ext cx="229082" cy="379162"/>
            </a:xfrm>
            <a:custGeom>
              <a:avLst/>
              <a:gdLst/>
              <a:ahLst/>
              <a:cxnLst/>
              <a:rect l="0" t="0" r="0" b="0"/>
              <a:pathLst>
                <a:path w="229082" h="379162">
                  <a:moveTo>
                    <a:pt x="39568" y="0"/>
                  </a:moveTo>
                  <a:lnTo>
                    <a:pt x="21610" y="61110"/>
                  </a:lnTo>
                  <a:lnTo>
                    <a:pt x="4419" y="115542"/>
                  </a:lnTo>
                  <a:lnTo>
                    <a:pt x="2098" y="117972"/>
                  </a:lnTo>
                  <a:lnTo>
                    <a:pt x="550" y="114913"/>
                  </a:lnTo>
                  <a:lnTo>
                    <a:pt x="0" y="100205"/>
                  </a:lnTo>
                  <a:lnTo>
                    <a:pt x="12290" y="51974"/>
                  </a:lnTo>
                  <a:lnTo>
                    <a:pt x="27846" y="26448"/>
                  </a:lnTo>
                  <a:lnTo>
                    <a:pt x="43717" y="14484"/>
                  </a:lnTo>
                  <a:lnTo>
                    <a:pt x="52863" y="9656"/>
                  </a:lnTo>
                  <a:lnTo>
                    <a:pt x="61300" y="11117"/>
                  </a:lnTo>
                  <a:lnTo>
                    <a:pt x="76913" y="25218"/>
                  </a:lnTo>
                  <a:lnTo>
                    <a:pt x="97595" y="72398"/>
                  </a:lnTo>
                  <a:lnTo>
                    <a:pt x="109825" y="129898"/>
                  </a:lnTo>
                  <a:lnTo>
                    <a:pt x="112588" y="191645"/>
                  </a:lnTo>
                  <a:lnTo>
                    <a:pt x="111964" y="254968"/>
                  </a:lnTo>
                  <a:lnTo>
                    <a:pt x="98596" y="314769"/>
                  </a:lnTo>
                  <a:lnTo>
                    <a:pt x="76661" y="356585"/>
                  </a:lnTo>
                  <a:lnTo>
                    <a:pt x="63463" y="373341"/>
                  </a:lnTo>
                  <a:lnTo>
                    <a:pt x="55498" y="377576"/>
                  </a:lnTo>
                  <a:lnTo>
                    <a:pt x="37290" y="379161"/>
                  </a:lnTo>
                  <a:lnTo>
                    <a:pt x="28691" y="375607"/>
                  </a:lnTo>
                  <a:lnTo>
                    <a:pt x="12897" y="362298"/>
                  </a:lnTo>
                  <a:lnTo>
                    <a:pt x="4318" y="341566"/>
                  </a:lnTo>
                  <a:lnTo>
                    <a:pt x="2030" y="329486"/>
                  </a:lnTo>
                  <a:lnTo>
                    <a:pt x="5727" y="309825"/>
                  </a:lnTo>
                  <a:lnTo>
                    <a:pt x="9989" y="301306"/>
                  </a:lnTo>
                  <a:lnTo>
                    <a:pt x="24082" y="288722"/>
                  </a:lnTo>
                  <a:lnTo>
                    <a:pt x="32754" y="283728"/>
                  </a:lnTo>
                  <a:lnTo>
                    <a:pt x="54867" y="281299"/>
                  </a:lnTo>
                  <a:lnTo>
                    <a:pt x="80293" y="285289"/>
                  </a:lnTo>
                  <a:lnTo>
                    <a:pt x="134744" y="303795"/>
                  </a:lnTo>
                  <a:lnTo>
                    <a:pt x="190560" y="313473"/>
                  </a:lnTo>
                  <a:lnTo>
                    <a:pt x="22908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44588" y="197576"/>
              <a:ext cx="161278" cy="397742"/>
            </a:xfrm>
            <a:custGeom>
              <a:avLst/>
              <a:gdLst/>
              <a:ahLst/>
              <a:cxnLst/>
              <a:rect l="0" t="0" r="0" b="0"/>
              <a:pathLst>
                <a:path w="161278" h="397742">
                  <a:moveTo>
                    <a:pt x="150748" y="107750"/>
                  </a:moveTo>
                  <a:lnTo>
                    <a:pt x="116001" y="162795"/>
                  </a:lnTo>
                  <a:lnTo>
                    <a:pt x="95748" y="214203"/>
                  </a:lnTo>
                  <a:lnTo>
                    <a:pt x="63870" y="268907"/>
                  </a:lnTo>
                  <a:lnTo>
                    <a:pt x="42529" y="327656"/>
                  </a:lnTo>
                  <a:lnTo>
                    <a:pt x="31596" y="360081"/>
                  </a:lnTo>
                  <a:lnTo>
                    <a:pt x="31539" y="369557"/>
                  </a:lnTo>
                  <a:lnTo>
                    <a:pt x="37715" y="386326"/>
                  </a:lnTo>
                  <a:lnTo>
                    <a:pt x="44977" y="391733"/>
                  </a:lnTo>
                  <a:lnTo>
                    <a:pt x="65524" y="397741"/>
                  </a:lnTo>
                  <a:lnTo>
                    <a:pt x="75215" y="397004"/>
                  </a:lnTo>
                  <a:lnTo>
                    <a:pt x="101202" y="384787"/>
                  </a:lnTo>
                  <a:lnTo>
                    <a:pt x="120539" y="372817"/>
                  </a:lnTo>
                  <a:lnTo>
                    <a:pt x="134592" y="356579"/>
                  </a:lnTo>
                  <a:lnTo>
                    <a:pt x="139977" y="347335"/>
                  </a:lnTo>
                  <a:lnTo>
                    <a:pt x="147557" y="306380"/>
                  </a:lnTo>
                  <a:lnTo>
                    <a:pt x="144213" y="268379"/>
                  </a:lnTo>
                  <a:lnTo>
                    <a:pt x="124198" y="218031"/>
                  </a:lnTo>
                  <a:lnTo>
                    <a:pt x="103367" y="190989"/>
                  </a:lnTo>
                  <a:lnTo>
                    <a:pt x="46079" y="139483"/>
                  </a:lnTo>
                  <a:lnTo>
                    <a:pt x="11619" y="103090"/>
                  </a:lnTo>
                  <a:lnTo>
                    <a:pt x="1955" y="84622"/>
                  </a:lnTo>
                  <a:lnTo>
                    <a:pt x="0" y="64715"/>
                  </a:lnTo>
                  <a:lnTo>
                    <a:pt x="4200" y="44170"/>
                  </a:lnTo>
                  <a:lnTo>
                    <a:pt x="13866" y="23340"/>
                  </a:lnTo>
                  <a:lnTo>
                    <a:pt x="29080" y="8623"/>
                  </a:lnTo>
                  <a:lnTo>
                    <a:pt x="38051" y="3061"/>
                  </a:lnTo>
                  <a:lnTo>
                    <a:pt x="60496" y="0"/>
                  </a:lnTo>
                  <a:lnTo>
                    <a:pt x="107444" y="7567"/>
                  </a:lnTo>
                  <a:lnTo>
                    <a:pt x="134278" y="22564"/>
                  </a:lnTo>
                  <a:lnTo>
                    <a:pt x="146547" y="38304"/>
                  </a:lnTo>
                  <a:lnTo>
                    <a:pt x="154730" y="58168"/>
                  </a:lnTo>
                  <a:lnTo>
                    <a:pt x="161277" y="107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16435" y="422647"/>
              <a:ext cx="109252" cy="324303"/>
            </a:xfrm>
            <a:custGeom>
              <a:avLst/>
              <a:gdLst/>
              <a:ahLst/>
              <a:cxnLst/>
              <a:rect l="0" t="0" r="0" b="0"/>
              <a:pathLst>
                <a:path w="109252" h="324303">
                  <a:moveTo>
                    <a:pt x="0" y="114306"/>
                  </a:moveTo>
                  <a:lnTo>
                    <a:pt x="3119" y="171570"/>
                  </a:lnTo>
                  <a:lnTo>
                    <a:pt x="11453" y="220960"/>
                  </a:lnTo>
                  <a:lnTo>
                    <a:pt x="18211" y="269520"/>
                  </a:lnTo>
                  <a:lnTo>
                    <a:pt x="26084" y="322260"/>
                  </a:lnTo>
                  <a:lnTo>
                    <a:pt x="25578" y="324302"/>
                  </a:lnTo>
                  <a:lnTo>
                    <a:pt x="18777" y="310973"/>
                  </a:lnTo>
                  <a:lnTo>
                    <a:pt x="10988" y="261991"/>
                  </a:lnTo>
                  <a:lnTo>
                    <a:pt x="3775" y="212917"/>
                  </a:lnTo>
                  <a:lnTo>
                    <a:pt x="1119" y="156782"/>
                  </a:lnTo>
                  <a:lnTo>
                    <a:pt x="3340" y="94707"/>
                  </a:lnTo>
                  <a:lnTo>
                    <a:pt x="19157" y="31656"/>
                  </a:lnTo>
                  <a:lnTo>
                    <a:pt x="30351" y="9722"/>
                  </a:lnTo>
                  <a:lnTo>
                    <a:pt x="37781" y="3639"/>
                  </a:lnTo>
                  <a:lnTo>
                    <a:pt x="46245" y="754"/>
                  </a:lnTo>
                  <a:lnTo>
                    <a:pt x="55396" y="0"/>
                  </a:lnTo>
                  <a:lnTo>
                    <a:pt x="71804" y="5402"/>
                  </a:lnTo>
                  <a:lnTo>
                    <a:pt x="79455" y="10118"/>
                  </a:lnTo>
                  <a:lnTo>
                    <a:pt x="91075" y="27836"/>
                  </a:lnTo>
                  <a:lnTo>
                    <a:pt x="108067" y="71749"/>
                  </a:lnTo>
                  <a:lnTo>
                    <a:pt x="109251" y="93052"/>
                  </a:lnTo>
                  <a:lnTo>
                    <a:pt x="104708" y="113049"/>
                  </a:lnTo>
                  <a:lnTo>
                    <a:pt x="82727" y="144950"/>
                  </a:lnTo>
                  <a:lnTo>
                    <a:pt x="69523" y="157171"/>
                  </a:lnTo>
                  <a:lnTo>
                    <a:pt x="42114" y="166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53305" y="416571"/>
              <a:ext cx="138302" cy="173025"/>
            </a:xfrm>
            <a:custGeom>
              <a:avLst/>
              <a:gdLst/>
              <a:ahLst/>
              <a:cxnLst/>
              <a:rect l="0" t="0" r="0" b="0"/>
              <a:pathLst>
                <a:path w="138302" h="173025">
                  <a:moveTo>
                    <a:pt x="0" y="88796"/>
                  </a:moveTo>
                  <a:lnTo>
                    <a:pt x="42692" y="85677"/>
                  </a:lnTo>
                  <a:lnTo>
                    <a:pt x="100899" y="76904"/>
                  </a:lnTo>
                  <a:lnTo>
                    <a:pt x="119324" y="67523"/>
                  </a:lnTo>
                  <a:lnTo>
                    <a:pt x="132192" y="52435"/>
                  </a:lnTo>
                  <a:lnTo>
                    <a:pt x="137261" y="43499"/>
                  </a:lnTo>
                  <a:lnTo>
                    <a:pt x="138301" y="34031"/>
                  </a:lnTo>
                  <a:lnTo>
                    <a:pt x="133217" y="14154"/>
                  </a:lnTo>
                  <a:lnTo>
                    <a:pt x="126246" y="7449"/>
                  </a:lnTo>
                  <a:lnTo>
                    <a:pt x="106022" y="0"/>
                  </a:lnTo>
                  <a:lnTo>
                    <a:pt x="96418" y="353"/>
                  </a:lnTo>
                  <a:lnTo>
                    <a:pt x="79507" y="6984"/>
                  </a:lnTo>
                  <a:lnTo>
                    <a:pt x="56833" y="23872"/>
                  </a:lnTo>
                  <a:lnTo>
                    <a:pt x="40886" y="49282"/>
                  </a:lnTo>
                  <a:lnTo>
                    <a:pt x="28752" y="79038"/>
                  </a:lnTo>
                  <a:lnTo>
                    <a:pt x="27597" y="99667"/>
                  </a:lnTo>
                  <a:lnTo>
                    <a:pt x="32152" y="120534"/>
                  </a:lnTo>
                  <a:lnTo>
                    <a:pt x="41976" y="141506"/>
                  </a:lnTo>
                  <a:lnTo>
                    <a:pt x="57261" y="156287"/>
                  </a:lnTo>
                  <a:lnTo>
                    <a:pt x="75752" y="165585"/>
                  </a:lnTo>
                  <a:lnTo>
                    <a:pt x="115814" y="1730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1761" y="441794"/>
              <a:ext cx="109458" cy="138895"/>
            </a:xfrm>
            <a:custGeom>
              <a:avLst/>
              <a:gdLst/>
              <a:ahLst/>
              <a:cxnLst/>
              <a:rect l="0" t="0" r="0" b="0"/>
              <a:pathLst>
                <a:path w="109458" h="138895">
                  <a:moveTo>
                    <a:pt x="0" y="74102"/>
                  </a:moveTo>
                  <a:lnTo>
                    <a:pt x="5589" y="136194"/>
                  </a:lnTo>
                  <a:lnTo>
                    <a:pt x="6066" y="138894"/>
                  </a:lnTo>
                  <a:lnTo>
                    <a:pt x="1545" y="109604"/>
                  </a:lnTo>
                  <a:lnTo>
                    <a:pt x="1374" y="46325"/>
                  </a:lnTo>
                  <a:lnTo>
                    <a:pt x="5680" y="23152"/>
                  </a:lnTo>
                  <a:lnTo>
                    <a:pt x="10806" y="14399"/>
                  </a:lnTo>
                  <a:lnTo>
                    <a:pt x="25859" y="1554"/>
                  </a:lnTo>
                  <a:lnTo>
                    <a:pt x="34787" y="0"/>
                  </a:lnTo>
                  <a:lnTo>
                    <a:pt x="54066" y="4513"/>
                  </a:lnTo>
                  <a:lnTo>
                    <a:pt x="71213" y="20557"/>
                  </a:lnTo>
                  <a:lnTo>
                    <a:pt x="95695" y="63395"/>
                  </a:lnTo>
                  <a:lnTo>
                    <a:pt x="109457" y="103312"/>
                  </a:lnTo>
                  <a:lnTo>
                    <a:pt x="105285" y="126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9689" y="441188"/>
              <a:ext cx="136871" cy="158937"/>
            </a:xfrm>
            <a:custGeom>
              <a:avLst/>
              <a:gdLst/>
              <a:ahLst/>
              <a:cxnLst/>
              <a:rect l="0" t="0" r="0" b="0"/>
              <a:pathLst>
                <a:path w="136871" h="158937">
                  <a:moveTo>
                    <a:pt x="0" y="22065"/>
                  </a:moveTo>
                  <a:lnTo>
                    <a:pt x="16788" y="84346"/>
                  </a:lnTo>
                  <a:lnTo>
                    <a:pt x="19160" y="110967"/>
                  </a:lnTo>
                  <a:lnTo>
                    <a:pt x="18622" y="115258"/>
                  </a:lnTo>
                  <a:lnTo>
                    <a:pt x="17094" y="113440"/>
                  </a:lnTo>
                  <a:lnTo>
                    <a:pt x="14905" y="107548"/>
                  </a:lnTo>
                  <a:lnTo>
                    <a:pt x="19799" y="57235"/>
                  </a:lnTo>
                  <a:lnTo>
                    <a:pt x="25567" y="29118"/>
                  </a:lnTo>
                  <a:lnTo>
                    <a:pt x="31082" y="18578"/>
                  </a:lnTo>
                  <a:lnTo>
                    <a:pt x="46570" y="3748"/>
                  </a:lnTo>
                  <a:lnTo>
                    <a:pt x="55613" y="495"/>
                  </a:lnTo>
                  <a:lnTo>
                    <a:pt x="75020" y="0"/>
                  </a:lnTo>
                  <a:lnTo>
                    <a:pt x="82768" y="3846"/>
                  </a:lnTo>
                  <a:lnTo>
                    <a:pt x="94497" y="17477"/>
                  </a:lnTo>
                  <a:lnTo>
                    <a:pt x="115317" y="68081"/>
                  </a:lnTo>
                  <a:lnTo>
                    <a:pt x="126059" y="131374"/>
                  </a:lnTo>
                  <a:lnTo>
                    <a:pt x="136870" y="158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58673" y="47378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4144"/>
                  </a:lnTo>
                  <a:lnTo>
                    <a:pt x="1170" y="7787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48145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46037" y="414104"/>
              <a:ext cx="112679" cy="175492"/>
            </a:xfrm>
            <a:custGeom>
              <a:avLst/>
              <a:gdLst/>
              <a:ahLst/>
              <a:cxnLst/>
              <a:rect l="0" t="0" r="0" b="0"/>
              <a:pathLst>
                <a:path w="112679" h="175492">
                  <a:moveTo>
                    <a:pt x="7393" y="80735"/>
                  </a:moveTo>
                  <a:lnTo>
                    <a:pt x="50084" y="77615"/>
                  </a:lnTo>
                  <a:lnTo>
                    <a:pt x="69651" y="71160"/>
                  </a:lnTo>
                  <a:lnTo>
                    <a:pt x="86145" y="60491"/>
                  </a:lnTo>
                  <a:lnTo>
                    <a:pt x="91480" y="52031"/>
                  </a:lnTo>
                  <a:lnTo>
                    <a:pt x="97407" y="30153"/>
                  </a:lnTo>
                  <a:lnTo>
                    <a:pt x="95479" y="21277"/>
                  </a:lnTo>
                  <a:lnTo>
                    <a:pt x="90683" y="14190"/>
                  </a:lnTo>
                  <a:lnTo>
                    <a:pt x="83976" y="8296"/>
                  </a:lnTo>
                  <a:lnTo>
                    <a:pt x="64047" y="1746"/>
                  </a:lnTo>
                  <a:lnTo>
                    <a:pt x="52181" y="0"/>
                  </a:lnTo>
                  <a:lnTo>
                    <a:pt x="32758" y="4298"/>
                  </a:lnTo>
                  <a:lnTo>
                    <a:pt x="24303" y="8720"/>
                  </a:lnTo>
                  <a:lnTo>
                    <a:pt x="11789" y="22992"/>
                  </a:lnTo>
                  <a:lnTo>
                    <a:pt x="3498" y="42203"/>
                  </a:lnTo>
                  <a:lnTo>
                    <a:pt x="0" y="78157"/>
                  </a:lnTo>
                  <a:lnTo>
                    <a:pt x="7022" y="111556"/>
                  </a:lnTo>
                  <a:lnTo>
                    <a:pt x="29763" y="151164"/>
                  </a:lnTo>
                  <a:lnTo>
                    <a:pt x="36344" y="159273"/>
                  </a:lnTo>
                  <a:lnTo>
                    <a:pt x="56135" y="168283"/>
                  </a:lnTo>
                  <a:lnTo>
                    <a:pt x="112678" y="1754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1408" y="424934"/>
              <a:ext cx="158965" cy="193203"/>
            </a:xfrm>
            <a:custGeom>
              <a:avLst/>
              <a:gdLst/>
              <a:ahLst/>
              <a:cxnLst/>
              <a:rect l="0" t="0" r="0" b="0"/>
              <a:pathLst>
                <a:path w="158965" h="193203">
                  <a:moveTo>
                    <a:pt x="115234" y="38319"/>
                  </a:moveTo>
                  <a:lnTo>
                    <a:pt x="85926" y="9011"/>
                  </a:lnTo>
                  <a:lnTo>
                    <a:pt x="66334" y="1897"/>
                  </a:lnTo>
                  <a:lnTo>
                    <a:pt x="54558" y="0"/>
                  </a:lnTo>
                  <a:lnTo>
                    <a:pt x="32115" y="4131"/>
                  </a:lnTo>
                  <a:lnTo>
                    <a:pt x="21217" y="8508"/>
                  </a:lnTo>
                  <a:lnTo>
                    <a:pt x="5988" y="22730"/>
                  </a:lnTo>
                  <a:lnTo>
                    <a:pt x="289" y="31436"/>
                  </a:lnTo>
                  <a:lnTo>
                    <a:pt x="0" y="39580"/>
                  </a:lnTo>
                  <a:lnTo>
                    <a:pt x="3316" y="47348"/>
                  </a:lnTo>
                  <a:lnTo>
                    <a:pt x="9037" y="54867"/>
                  </a:lnTo>
                  <a:lnTo>
                    <a:pt x="27871" y="66341"/>
                  </a:lnTo>
                  <a:lnTo>
                    <a:pt x="90472" y="94219"/>
                  </a:lnTo>
                  <a:lnTo>
                    <a:pt x="132440" y="114395"/>
                  </a:lnTo>
                  <a:lnTo>
                    <a:pt x="147448" y="128283"/>
                  </a:lnTo>
                  <a:lnTo>
                    <a:pt x="158017" y="146154"/>
                  </a:lnTo>
                  <a:lnTo>
                    <a:pt x="158964" y="154662"/>
                  </a:lnTo>
                  <a:lnTo>
                    <a:pt x="153777" y="170356"/>
                  </a:lnTo>
                  <a:lnTo>
                    <a:pt x="140553" y="182010"/>
                  </a:lnTo>
                  <a:lnTo>
                    <a:pt x="121808" y="189919"/>
                  </a:lnTo>
                  <a:lnTo>
                    <a:pt x="84947" y="193202"/>
                  </a:lnTo>
                  <a:lnTo>
                    <a:pt x="31006" y="185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264041" y="242155"/>
            <a:ext cx="1935995" cy="410612"/>
            <a:chOff x="4264041" y="242155"/>
            <a:chExt cx="1935995" cy="410612"/>
          </a:xfrm>
        </p:grpSpPr>
        <p:sp>
          <p:nvSpPr>
            <p:cNvPr id="21" name="Freeform 20"/>
            <p:cNvSpPr/>
            <p:nvPr/>
          </p:nvSpPr>
          <p:spPr>
            <a:xfrm>
              <a:off x="4264041" y="5790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22010" y="242155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10528" y="48931"/>
                  </a:lnTo>
                  <a:lnTo>
                    <a:pt x="10528" y="99896"/>
                  </a:lnTo>
                  <a:lnTo>
                    <a:pt x="10528" y="159450"/>
                  </a:lnTo>
                  <a:lnTo>
                    <a:pt x="10528" y="218430"/>
                  </a:lnTo>
                  <a:lnTo>
                    <a:pt x="10528" y="269831"/>
                  </a:lnTo>
                  <a:lnTo>
                    <a:pt x="7409" y="31781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79938" y="252683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10528" y="60384"/>
                  </a:lnTo>
                  <a:lnTo>
                    <a:pt x="10528" y="118108"/>
                  </a:lnTo>
                  <a:lnTo>
                    <a:pt x="10528" y="176545"/>
                  </a:lnTo>
                  <a:lnTo>
                    <a:pt x="10528" y="230904"/>
                  </a:lnTo>
                  <a:lnTo>
                    <a:pt x="10528" y="280936"/>
                  </a:lnTo>
                  <a:lnTo>
                    <a:pt x="4939" y="33976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53596" y="473782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94499" y="27511"/>
                  </a:lnTo>
                  <a:lnTo>
                    <a:pt x="32733" y="479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2580" y="439446"/>
              <a:ext cx="168457" cy="185655"/>
            </a:xfrm>
            <a:custGeom>
              <a:avLst/>
              <a:gdLst/>
              <a:ahLst/>
              <a:cxnLst/>
              <a:rect l="0" t="0" r="0" b="0"/>
              <a:pathLst>
                <a:path w="168457" h="185655">
                  <a:moveTo>
                    <a:pt x="0" y="76450"/>
                  </a:moveTo>
                  <a:lnTo>
                    <a:pt x="42692" y="79569"/>
                  </a:lnTo>
                  <a:lnTo>
                    <a:pt x="64598" y="82516"/>
                  </a:lnTo>
                  <a:lnTo>
                    <a:pt x="102068" y="76427"/>
                  </a:lnTo>
                  <a:lnTo>
                    <a:pt x="134747" y="60326"/>
                  </a:lnTo>
                  <a:lnTo>
                    <a:pt x="151915" y="47447"/>
                  </a:lnTo>
                  <a:lnTo>
                    <a:pt x="156259" y="39567"/>
                  </a:lnTo>
                  <a:lnTo>
                    <a:pt x="157966" y="21453"/>
                  </a:lnTo>
                  <a:lnTo>
                    <a:pt x="154443" y="14049"/>
                  </a:lnTo>
                  <a:lnTo>
                    <a:pt x="141171" y="2703"/>
                  </a:lnTo>
                  <a:lnTo>
                    <a:pt x="120455" y="0"/>
                  </a:lnTo>
                  <a:lnTo>
                    <a:pt x="74616" y="7796"/>
                  </a:lnTo>
                  <a:lnTo>
                    <a:pt x="56170" y="20201"/>
                  </a:lnTo>
                  <a:lnTo>
                    <a:pt x="41342" y="37412"/>
                  </a:lnTo>
                  <a:lnTo>
                    <a:pt x="30852" y="56760"/>
                  </a:lnTo>
                  <a:lnTo>
                    <a:pt x="23959" y="92973"/>
                  </a:lnTo>
                  <a:lnTo>
                    <a:pt x="28586" y="116549"/>
                  </a:lnTo>
                  <a:lnTo>
                    <a:pt x="44345" y="146433"/>
                  </a:lnTo>
                  <a:lnTo>
                    <a:pt x="58313" y="161366"/>
                  </a:lnTo>
                  <a:lnTo>
                    <a:pt x="106032" y="184411"/>
                  </a:lnTo>
                  <a:lnTo>
                    <a:pt x="129794" y="185654"/>
                  </a:lnTo>
                  <a:lnTo>
                    <a:pt x="168456" y="1817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43191" y="494839"/>
              <a:ext cx="214820" cy="157928"/>
            </a:xfrm>
            <a:custGeom>
              <a:avLst/>
              <a:gdLst/>
              <a:ahLst/>
              <a:cxnLst/>
              <a:rect l="0" t="0" r="0" b="0"/>
              <a:pathLst>
                <a:path w="214820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6066" y="149581"/>
                  </a:lnTo>
                  <a:lnTo>
                    <a:pt x="5214" y="148853"/>
                  </a:lnTo>
                  <a:lnTo>
                    <a:pt x="3476" y="144859"/>
                  </a:lnTo>
                  <a:lnTo>
                    <a:pt x="459" y="92111"/>
                  </a:lnTo>
                  <a:lnTo>
                    <a:pt x="5680" y="38082"/>
                  </a:lnTo>
                  <a:lnTo>
                    <a:pt x="14613" y="16535"/>
                  </a:lnTo>
                  <a:lnTo>
                    <a:pt x="20271" y="7514"/>
                  </a:lnTo>
                  <a:lnTo>
                    <a:pt x="27552" y="2670"/>
                  </a:lnTo>
                  <a:lnTo>
                    <a:pt x="45001" y="407"/>
                  </a:lnTo>
                  <a:lnTo>
                    <a:pt x="53397" y="3781"/>
                  </a:lnTo>
                  <a:lnTo>
                    <a:pt x="68966" y="16888"/>
                  </a:lnTo>
                  <a:lnTo>
                    <a:pt x="85295" y="43998"/>
                  </a:lnTo>
                  <a:lnTo>
                    <a:pt x="97543" y="74258"/>
                  </a:lnTo>
                  <a:lnTo>
                    <a:pt x="100123" y="75241"/>
                  </a:lnTo>
                  <a:lnTo>
                    <a:pt x="110505" y="44152"/>
                  </a:lnTo>
                  <a:lnTo>
                    <a:pt x="115784" y="36453"/>
                  </a:lnTo>
                  <a:lnTo>
                    <a:pt x="131008" y="24780"/>
                  </a:lnTo>
                  <a:lnTo>
                    <a:pt x="139981" y="20030"/>
                  </a:lnTo>
                  <a:lnTo>
                    <a:pt x="148303" y="19202"/>
                  </a:lnTo>
                  <a:lnTo>
                    <a:pt x="163789" y="24522"/>
                  </a:lnTo>
                  <a:lnTo>
                    <a:pt x="185661" y="46260"/>
                  </a:lnTo>
                  <a:lnTo>
                    <a:pt x="209601" y="103636"/>
                  </a:lnTo>
                  <a:lnTo>
                    <a:pt x="214819" y="124439"/>
                  </a:lnTo>
                  <a:lnTo>
                    <a:pt x="21057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14466" y="511444"/>
              <a:ext cx="160395" cy="141323"/>
            </a:xfrm>
            <a:custGeom>
              <a:avLst/>
              <a:gdLst/>
              <a:ahLst/>
              <a:cxnLst/>
              <a:rect l="0" t="0" r="0" b="0"/>
              <a:pathLst>
                <a:path w="160395" h="141323">
                  <a:moveTo>
                    <a:pt x="55109" y="88680"/>
                  </a:moveTo>
                  <a:lnTo>
                    <a:pt x="69763" y="44717"/>
                  </a:lnTo>
                  <a:lnTo>
                    <a:pt x="67081" y="24687"/>
                  </a:lnTo>
                  <a:lnTo>
                    <a:pt x="63090" y="14433"/>
                  </a:lnTo>
                  <a:lnTo>
                    <a:pt x="55751" y="7596"/>
                  </a:lnTo>
                  <a:lnTo>
                    <a:pt x="35117" y="0"/>
                  </a:lnTo>
                  <a:lnTo>
                    <a:pt x="26573" y="1484"/>
                  </a:lnTo>
                  <a:lnTo>
                    <a:pt x="19707" y="5983"/>
                  </a:lnTo>
                  <a:lnTo>
                    <a:pt x="8959" y="20340"/>
                  </a:lnTo>
                  <a:lnTo>
                    <a:pt x="283" y="38420"/>
                  </a:lnTo>
                  <a:lnTo>
                    <a:pt x="0" y="79507"/>
                  </a:lnTo>
                  <a:lnTo>
                    <a:pt x="7325" y="117547"/>
                  </a:lnTo>
                  <a:lnTo>
                    <a:pt x="13894" y="124303"/>
                  </a:lnTo>
                  <a:lnTo>
                    <a:pt x="22953" y="127636"/>
                  </a:lnTo>
                  <a:lnTo>
                    <a:pt x="33672" y="128689"/>
                  </a:lnTo>
                  <a:lnTo>
                    <a:pt x="41987" y="125881"/>
                  </a:lnTo>
                  <a:lnTo>
                    <a:pt x="54346" y="113403"/>
                  </a:lnTo>
                  <a:lnTo>
                    <a:pt x="73470" y="86646"/>
                  </a:lnTo>
                  <a:lnTo>
                    <a:pt x="79048" y="83815"/>
                  </a:lnTo>
                  <a:lnTo>
                    <a:pt x="83937" y="85436"/>
                  </a:lnTo>
                  <a:lnTo>
                    <a:pt x="132621" y="132248"/>
                  </a:lnTo>
                  <a:lnTo>
                    <a:pt x="160394" y="141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95917" y="32638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63654"/>
                  </a:lnTo>
                  <a:lnTo>
                    <a:pt x="17475" y="214736"/>
                  </a:lnTo>
                  <a:lnTo>
                    <a:pt x="19996" y="265747"/>
                  </a:lnTo>
                  <a:lnTo>
                    <a:pt x="21912" y="305167"/>
                  </a:lnTo>
                  <a:lnTo>
                    <a:pt x="23967" y="30990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47748" y="421139"/>
              <a:ext cx="116626" cy="178986"/>
            </a:xfrm>
            <a:custGeom>
              <a:avLst/>
              <a:gdLst/>
              <a:ahLst/>
              <a:cxnLst/>
              <a:rect l="0" t="0" r="0" b="0"/>
              <a:pathLst>
                <a:path w="116626" h="178986">
                  <a:moveTo>
                    <a:pt x="74511" y="0"/>
                  </a:moveTo>
                  <a:lnTo>
                    <a:pt x="31849" y="55660"/>
                  </a:lnTo>
                  <a:lnTo>
                    <a:pt x="4212" y="89764"/>
                  </a:lnTo>
                  <a:lnTo>
                    <a:pt x="739" y="98447"/>
                  </a:lnTo>
                  <a:lnTo>
                    <a:pt x="0" y="117454"/>
                  </a:lnTo>
                  <a:lnTo>
                    <a:pt x="6689" y="134480"/>
                  </a:lnTo>
                  <a:lnTo>
                    <a:pt x="11749" y="142296"/>
                  </a:lnTo>
                  <a:lnTo>
                    <a:pt x="29849" y="154100"/>
                  </a:lnTo>
                  <a:lnTo>
                    <a:pt x="92224" y="175529"/>
                  </a:lnTo>
                  <a:lnTo>
                    <a:pt x="116625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74901" y="452448"/>
              <a:ext cx="115815" cy="158205"/>
            </a:xfrm>
            <a:custGeom>
              <a:avLst/>
              <a:gdLst/>
              <a:ahLst/>
              <a:cxnLst/>
              <a:rect l="0" t="0" r="0" b="0"/>
              <a:pathLst>
                <a:path w="115815" h="158205">
                  <a:moveTo>
                    <a:pt x="0" y="95033"/>
                  </a:moveTo>
                  <a:lnTo>
                    <a:pt x="42692" y="91914"/>
                  </a:lnTo>
                  <a:lnTo>
                    <a:pt x="84343" y="80379"/>
                  </a:lnTo>
                  <a:lnTo>
                    <a:pt x="92493" y="74735"/>
                  </a:lnTo>
                  <a:lnTo>
                    <a:pt x="104669" y="59106"/>
                  </a:lnTo>
                  <a:lnTo>
                    <a:pt x="107741" y="40461"/>
                  </a:lnTo>
                  <a:lnTo>
                    <a:pt x="106923" y="30576"/>
                  </a:lnTo>
                  <a:lnTo>
                    <a:pt x="101698" y="21646"/>
                  </a:lnTo>
                  <a:lnTo>
                    <a:pt x="83413" y="5485"/>
                  </a:lnTo>
                  <a:lnTo>
                    <a:pt x="73157" y="1409"/>
                  </a:lnTo>
                  <a:lnTo>
                    <a:pt x="52401" y="0"/>
                  </a:lnTo>
                  <a:lnTo>
                    <a:pt x="34598" y="6393"/>
                  </a:lnTo>
                  <a:lnTo>
                    <a:pt x="26575" y="11373"/>
                  </a:lnTo>
                  <a:lnTo>
                    <a:pt x="14541" y="26266"/>
                  </a:lnTo>
                  <a:lnTo>
                    <a:pt x="9694" y="35150"/>
                  </a:lnTo>
                  <a:lnTo>
                    <a:pt x="7428" y="54381"/>
                  </a:lnTo>
                  <a:lnTo>
                    <a:pt x="11490" y="74626"/>
                  </a:lnTo>
                  <a:lnTo>
                    <a:pt x="26932" y="104585"/>
                  </a:lnTo>
                  <a:lnTo>
                    <a:pt x="59973" y="143576"/>
                  </a:lnTo>
                  <a:lnTo>
                    <a:pt x="80077" y="151703"/>
                  </a:lnTo>
                  <a:lnTo>
                    <a:pt x="115814" y="158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6609" y="439178"/>
              <a:ext cx="113427" cy="166896"/>
            </a:xfrm>
            <a:custGeom>
              <a:avLst/>
              <a:gdLst/>
              <a:ahLst/>
              <a:cxnLst/>
              <a:rect l="0" t="0" r="0" b="0"/>
              <a:pathLst>
                <a:path w="113427" h="166896">
                  <a:moveTo>
                    <a:pt x="83090" y="13547"/>
                  </a:moveTo>
                  <a:lnTo>
                    <a:pt x="66322" y="2369"/>
                  </a:lnTo>
                  <a:lnTo>
                    <a:pt x="48732" y="0"/>
                  </a:lnTo>
                  <a:lnTo>
                    <a:pt x="29215" y="4017"/>
                  </a:lnTo>
                  <a:lnTo>
                    <a:pt x="8843" y="13601"/>
                  </a:lnTo>
                  <a:lnTo>
                    <a:pt x="3176" y="20602"/>
                  </a:lnTo>
                  <a:lnTo>
                    <a:pt x="568" y="28779"/>
                  </a:lnTo>
                  <a:lnTo>
                    <a:pt x="0" y="37739"/>
                  </a:lnTo>
                  <a:lnTo>
                    <a:pt x="3130" y="44883"/>
                  </a:lnTo>
                  <a:lnTo>
                    <a:pt x="15967" y="55940"/>
                  </a:lnTo>
                  <a:lnTo>
                    <a:pt x="73139" y="85533"/>
                  </a:lnTo>
                  <a:lnTo>
                    <a:pt x="104318" y="105326"/>
                  </a:lnTo>
                  <a:lnTo>
                    <a:pt x="110110" y="113337"/>
                  </a:lnTo>
                  <a:lnTo>
                    <a:pt x="112802" y="122188"/>
                  </a:lnTo>
                  <a:lnTo>
                    <a:pt x="113426" y="131598"/>
                  </a:lnTo>
                  <a:lnTo>
                    <a:pt x="107882" y="148292"/>
                  </a:lnTo>
                  <a:lnTo>
                    <a:pt x="103127" y="156020"/>
                  </a:lnTo>
                  <a:lnTo>
                    <a:pt x="95279" y="161171"/>
                  </a:lnTo>
                  <a:lnTo>
                    <a:pt x="74079" y="166895"/>
                  </a:lnTo>
                  <a:lnTo>
                    <a:pt x="55299" y="166320"/>
                  </a:lnTo>
                  <a:lnTo>
                    <a:pt x="30448" y="1609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442410" y="200041"/>
            <a:ext cx="2770026" cy="576626"/>
            <a:chOff x="6442410" y="200041"/>
            <a:chExt cx="2770026" cy="576626"/>
          </a:xfrm>
        </p:grpSpPr>
        <p:sp>
          <p:nvSpPr>
            <p:cNvPr id="33" name="Freeform 32"/>
            <p:cNvSpPr/>
            <p:nvPr/>
          </p:nvSpPr>
          <p:spPr>
            <a:xfrm>
              <a:off x="6601368" y="22109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2723" y="48931"/>
                  </a:lnTo>
                  <a:lnTo>
                    <a:pt x="8059" y="96776"/>
                  </a:lnTo>
                  <a:lnTo>
                    <a:pt x="2387" y="147997"/>
                  </a:lnTo>
                  <a:lnTo>
                    <a:pt x="708" y="197099"/>
                  </a:lnTo>
                  <a:lnTo>
                    <a:pt x="139" y="255612"/>
                  </a:lnTo>
                  <a:lnTo>
                    <a:pt x="28" y="31829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42410" y="200041"/>
              <a:ext cx="169487" cy="212543"/>
            </a:xfrm>
            <a:custGeom>
              <a:avLst/>
              <a:gdLst/>
              <a:ahLst/>
              <a:cxnLst/>
              <a:rect l="0" t="0" r="0" b="0"/>
              <a:pathLst>
                <a:path w="169487" h="212543">
                  <a:moveTo>
                    <a:pt x="169486" y="157927"/>
                  </a:moveTo>
                  <a:lnTo>
                    <a:pt x="110869" y="181647"/>
                  </a:lnTo>
                  <a:lnTo>
                    <a:pt x="56696" y="203600"/>
                  </a:lnTo>
                  <a:lnTo>
                    <a:pt x="28890" y="212542"/>
                  </a:lnTo>
                  <a:lnTo>
                    <a:pt x="18434" y="211884"/>
                  </a:lnTo>
                  <a:lnTo>
                    <a:pt x="10293" y="207937"/>
                  </a:lnTo>
                  <a:lnTo>
                    <a:pt x="3696" y="201795"/>
                  </a:lnTo>
                  <a:lnTo>
                    <a:pt x="467" y="194192"/>
                  </a:lnTo>
                  <a:lnTo>
                    <a:pt x="0" y="176385"/>
                  </a:lnTo>
                  <a:lnTo>
                    <a:pt x="15594" y="115585"/>
                  </a:lnTo>
                  <a:lnTo>
                    <a:pt x="45236" y="52622"/>
                  </a:lnTo>
                  <a:lnTo>
                    <a:pt x="642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98529" y="373483"/>
              <a:ext cx="171337" cy="198320"/>
            </a:xfrm>
            <a:custGeom>
              <a:avLst/>
              <a:gdLst/>
              <a:ahLst/>
              <a:cxnLst/>
              <a:rect l="0" t="0" r="0" b="0"/>
              <a:pathLst>
                <a:path w="171337" h="198320">
                  <a:moveTo>
                    <a:pt x="13409" y="58185"/>
                  </a:moveTo>
                  <a:lnTo>
                    <a:pt x="42717" y="87493"/>
                  </a:lnTo>
                  <a:lnTo>
                    <a:pt x="62309" y="94608"/>
                  </a:lnTo>
                  <a:lnTo>
                    <a:pt x="74085" y="96505"/>
                  </a:lnTo>
                  <a:lnTo>
                    <a:pt x="93408" y="92373"/>
                  </a:lnTo>
                  <a:lnTo>
                    <a:pt x="124877" y="70657"/>
                  </a:lnTo>
                  <a:lnTo>
                    <a:pt x="128666" y="61821"/>
                  </a:lnTo>
                  <a:lnTo>
                    <a:pt x="129755" y="39524"/>
                  </a:lnTo>
                  <a:lnTo>
                    <a:pt x="123219" y="20255"/>
                  </a:lnTo>
                  <a:lnTo>
                    <a:pt x="118201" y="11841"/>
                  </a:lnTo>
                  <a:lnTo>
                    <a:pt x="110177" y="6232"/>
                  </a:lnTo>
                  <a:lnTo>
                    <a:pt x="88782" y="0"/>
                  </a:lnTo>
                  <a:lnTo>
                    <a:pt x="50429" y="2080"/>
                  </a:lnTo>
                  <a:lnTo>
                    <a:pt x="29472" y="13362"/>
                  </a:lnTo>
                  <a:lnTo>
                    <a:pt x="13529" y="31245"/>
                  </a:lnTo>
                  <a:lnTo>
                    <a:pt x="2544" y="54790"/>
                  </a:lnTo>
                  <a:lnTo>
                    <a:pt x="0" y="80853"/>
                  </a:lnTo>
                  <a:lnTo>
                    <a:pt x="3940" y="106864"/>
                  </a:lnTo>
                  <a:lnTo>
                    <a:pt x="19312" y="140069"/>
                  </a:lnTo>
                  <a:lnTo>
                    <a:pt x="39854" y="165245"/>
                  </a:lnTo>
                  <a:lnTo>
                    <a:pt x="67648" y="186353"/>
                  </a:lnTo>
                  <a:lnTo>
                    <a:pt x="87818" y="196257"/>
                  </a:lnTo>
                  <a:lnTo>
                    <a:pt x="111600" y="198319"/>
                  </a:lnTo>
                  <a:lnTo>
                    <a:pt x="171336" y="195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77184" y="433239"/>
              <a:ext cx="234838" cy="343428"/>
            </a:xfrm>
            <a:custGeom>
              <a:avLst/>
              <a:gdLst/>
              <a:ahLst/>
              <a:cxnLst/>
              <a:rect l="0" t="0" r="0" b="0"/>
              <a:pathLst>
                <a:path w="234838" h="343428">
                  <a:moveTo>
                    <a:pt x="76909" y="93185"/>
                  </a:moveTo>
                  <a:lnTo>
                    <a:pt x="82499" y="76418"/>
                  </a:lnTo>
                  <a:lnTo>
                    <a:pt x="80385" y="43634"/>
                  </a:lnTo>
                  <a:lnTo>
                    <a:pt x="66761" y="9873"/>
                  </a:lnTo>
                  <a:lnTo>
                    <a:pt x="59615" y="3719"/>
                  </a:lnTo>
                  <a:lnTo>
                    <a:pt x="51342" y="786"/>
                  </a:lnTo>
                  <a:lnTo>
                    <a:pt x="42316" y="0"/>
                  </a:lnTo>
                  <a:lnTo>
                    <a:pt x="26050" y="5366"/>
                  </a:lnTo>
                  <a:lnTo>
                    <a:pt x="18437" y="10073"/>
                  </a:lnTo>
                  <a:lnTo>
                    <a:pt x="6857" y="24661"/>
                  </a:lnTo>
                  <a:lnTo>
                    <a:pt x="2131" y="33464"/>
                  </a:lnTo>
                  <a:lnTo>
                    <a:pt x="0" y="58844"/>
                  </a:lnTo>
                  <a:lnTo>
                    <a:pt x="4123" y="86111"/>
                  </a:lnTo>
                  <a:lnTo>
                    <a:pt x="13754" y="106029"/>
                  </a:lnTo>
                  <a:lnTo>
                    <a:pt x="20767" y="111107"/>
                  </a:lnTo>
                  <a:lnTo>
                    <a:pt x="28952" y="113322"/>
                  </a:lnTo>
                  <a:lnTo>
                    <a:pt x="37919" y="113629"/>
                  </a:lnTo>
                  <a:lnTo>
                    <a:pt x="54121" y="107730"/>
                  </a:lnTo>
                  <a:lnTo>
                    <a:pt x="69120" y="96140"/>
                  </a:lnTo>
                  <a:lnTo>
                    <a:pt x="83586" y="79291"/>
                  </a:lnTo>
                  <a:lnTo>
                    <a:pt x="87210" y="76903"/>
                  </a:lnTo>
                  <a:lnTo>
                    <a:pt x="88456" y="78821"/>
                  </a:lnTo>
                  <a:lnTo>
                    <a:pt x="90647" y="140855"/>
                  </a:lnTo>
                  <a:lnTo>
                    <a:pt x="98917" y="189588"/>
                  </a:lnTo>
                  <a:lnTo>
                    <a:pt x="106603" y="252868"/>
                  </a:lnTo>
                  <a:lnTo>
                    <a:pt x="115356" y="310428"/>
                  </a:lnTo>
                  <a:lnTo>
                    <a:pt x="117936" y="343427"/>
                  </a:lnTo>
                  <a:lnTo>
                    <a:pt x="128503" y="303016"/>
                  </a:lnTo>
                  <a:lnTo>
                    <a:pt x="158413" y="265516"/>
                  </a:lnTo>
                  <a:lnTo>
                    <a:pt x="184506" y="249791"/>
                  </a:lnTo>
                  <a:lnTo>
                    <a:pt x="234837" y="230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29988" y="410611"/>
              <a:ext cx="145205" cy="162194"/>
            </a:xfrm>
            <a:custGeom>
              <a:avLst/>
              <a:gdLst/>
              <a:ahLst/>
              <a:cxnLst/>
              <a:rect l="0" t="0" r="0" b="0"/>
              <a:pathLst>
                <a:path w="145205" h="16219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8" y="126161"/>
                  </a:lnTo>
                  <a:lnTo>
                    <a:pt x="28181" y="147318"/>
                  </a:lnTo>
                  <a:lnTo>
                    <a:pt x="36773" y="154364"/>
                  </a:lnTo>
                  <a:lnTo>
                    <a:pt x="58798" y="162193"/>
                  </a:lnTo>
                  <a:lnTo>
                    <a:pt x="81065" y="159433"/>
                  </a:lnTo>
                  <a:lnTo>
                    <a:pt x="110211" y="144725"/>
                  </a:lnTo>
                  <a:lnTo>
                    <a:pt x="118366" y="138598"/>
                  </a:lnTo>
                  <a:lnTo>
                    <a:pt x="130546" y="119311"/>
                  </a:lnTo>
                  <a:lnTo>
                    <a:pt x="138690" y="95141"/>
                  </a:lnTo>
                  <a:lnTo>
                    <a:pt x="143916" y="41497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41866" y="432147"/>
              <a:ext cx="164954" cy="136392"/>
            </a:xfrm>
            <a:custGeom>
              <a:avLst/>
              <a:gdLst/>
              <a:ahLst/>
              <a:cxnLst/>
              <a:rect l="0" t="0" r="0" b="0"/>
              <a:pathLst>
                <a:path w="164954" h="136392">
                  <a:moveTo>
                    <a:pt x="80725" y="136391"/>
                  </a:moveTo>
                  <a:lnTo>
                    <a:pt x="86313" y="119624"/>
                  </a:lnTo>
                  <a:lnTo>
                    <a:pt x="81872" y="66875"/>
                  </a:lnTo>
                  <a:lnTo>
                    <a:pt x="71835" y="26627"/>
                  </a:lnTo>
                  <a:lnTo>
                    <a:pt x="60786" y="7279"/>
                  </a:lnTo>
                  <a:lnTo>
                    <a:pt x="52224" y="2353"/>
                  </a:lnTo>
                  <a:lnTo>
                    <a:pt x="30233" y="0"/>
                  </a:lnTo>
                  <a:lnTo>
                    <a:pt x="21327" y="3350"/>
                  </a:lnTo>
                  <a:lnTo>
                    <a:pt x="8312" y="16430"/>
                  </a:lnTo>
                  <a:lnTo>
                    <a:pt x="1748" y="37062"/>
                  </a:lnTo>
                  <a:lnTo>
                    <a:pt x="0" y="60659"/>
                  </a:lnTo>
                  <a:lnTo>
                    <a:pt x="3123" y="82846"/>
                  </a:lnTo>
                  <a:lnTo>
                    <a:pt x="11530" y="101285"/>
                  </a:lnTo>
                  <a:lnTo>
                    <a:pt x="17047" y="109478"/>
                  </a:lnTo>
                  <a:lnTo>
                    <a:pt x="24235" y="113769"/>
                  </a:lnTo>
                  <a:lnTo>
                    <a:pt x="41580" y="115419"/>
                  </a:lnTo>
                  <a:lnTo>
                    <a:pt x="48779" y="110711"/>
                  </a:lnTo>
                  <a:lnTo>
                    <a:pt x="59897" y="93003"/>
                  </a:lnTo>
                  <a:lnTo>
                    <a:pt x="69332" y="51695"/>
                  </a:lnTo>
                  <a:lnTo>
                    <a:pt x="71959" y="51851"/>
                  </a:lnTo>
                  <a:lnTo>
                    <a:pt x="97551" y="84141"/>
                  </a:lnTo>
                  <a:lnTo>
                    <a:pt x="115109" y="94842"/>
                  </a:lnTo>
                  <a:lnTo>
                    <a:pt x="124705" y="95823"/>
                  </a:lnTo>
                  <a:lnTo>
                    <a:pt x="164953" y="83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00680" y="221098"/>
              <a:ext cx="37725" cy="357970"/>
            </a:xfrm>
            <a:custGeom>
              <a:avLst/>
              <a:gdLst/>
              <a:ahLst/>
              <a:cxnLst/>
              <a:rect l="0" t="0" r="0" b="0"/>
              <a:pathLst>
                <a:path w="37725" h="357970">
                  <a:moveTo>
                    <a:pt x="27196" y="0"/>
                  </a:moveTo>
                  <a:lnTo>
                    <a:pt x="10428" y="5589"/>
                  </a:lnTo>
                  <a:lnTo>
                    <a:pt x="5488" y="11915"/>
                  </a:lnTo>
                  <a:lnTo>
                    <a:pt x="0" y="31422"/>
                  </a:lnTo>
                  <a:lnTo>
                    <a:pt x="3713" y="91648"/>
                  </a:lnTo>
                  <a:lnTo>
                    <a:pt x="6589" y="149597"/>
                  </a:lnTo>
                  <a:lnTo>
                    <a:pt x="13161" y="210051"/>
                  </a:lnTo>
                  <a:lnTo>
                    <a:pt x="16798" y="264359"/>
                  </a:lnTo>
                  <a:lnTo>
                    <a:pt x="27915" y="322104"/>
                  </a:lnTo>
                  <a:lnTo>
                    <a:pt x="3772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39969" y="413258"/>
              <a:ext cx="138996" cy="355323"/>
            </a:xfrm>
            <a:custGeom>
              <a:avLst/>
              <a:gdLst/>
              <a:ahLst/>
              <a:cxnLst/>
              <a:rect l="0" t="0" r="0" b="0"/>
              <a:pathLst>
                <a:path w="138996" h="355323">
                  <a:moveTo>
                    <a:pt x="77461" y="60524"/>
                  </a:moveTo>
                  <a:lnTo>
                    <a:pt x="85794" y="23046"/>
                  </a:lnTo>
                  <a:lnTo>
                    <a:pt x="86526" y="10972"/>
                  </a:lnTo>
                  <a:lnTo>
                    <a:pt x="82334" y="4093"/>
                  </a:lnTo>
                  <a:lnTo>
                    <a:pt x="74861" y="676"/>
                  </a:lnTo>
                  <a:lnTo>
                    <a:pt x="55248" y="0"/>
                  </a:lnTo>
                  <a:lnTo>
                    <a:pt x="34834" y="3599"/>
                  </a:lnTo>
                  <a:lnTo>
                    <a:pt x="26815" y="8536"/>
                  </a:lnTo>
                  <a:lnTo>
                    <a:pt x="14787" y="23380"/>
                  </a:lnTo>
                  <a:lnTo>
                    <a:pt x="1439" y="57057"/>
                  </a:lnTo>
                  <a:lnTo>
                    <a:pt x="0" y="80040"/>
                  </a:lnTo>
                  <a:lnTo>
                    <a:pt x="8607" y="123391"/>
                  </a:lnTo>
                  <a:lnTo>
                    <a:pt x="23785" y="149601"/>
                  </a:lnTo>
                  <a:lnTo>
                    <a:pt x="32318" y="153834"/>
                  </a:lnTo>
                  <a:lnTo>
                    <a:pt x="54278" y="155417"/>
                  </a:lnTo>
                  <a:lnTo>
                    <a:pt x="73396" y="149102"/>
                  </a:lnTo>
                  <a:lnTo>
                    <a:pt x="81770" y="144143"/>
                  </a:lnTo>
                  <a:lnTo>
                    <a:pt x="94193" y="129273"/>
                  </a:lnTo>
                  <a:lnTo>
                    <a:pt x="102445" y="109796"/>
                  </a:lnTo>
                  <a:lnTo>
                    <a:pt x="106112" y="85542"/>
                  </a:lnTo>
                  <a:lnTo>
                    <a:pt x="108260" y="83052"/>
                  </a:lnTo>
                  <a:lnTo>
                    <a:pt x="110861" y="87241"/>
                  </a:lnTo>
                  <a:lnTo>
                    <a:pt x="125664" y="143374"/>
                  </a:lnTo>
                  <a:lnTo>
                    <a:pt x="132346" y="197815"/>
                  </a:lnTo>
                  <a:lnTo>
                    <a:pt x="138995" y="253630"/>
                  </a:lnTo>
                  <a:lnTo>
                    <a:pt x="134558" y="295685"/>
                  </a:lnTo>
                  <a:lnTo>
                    <a:pt x="128394" y="306205"/>
                  </a:lnTo>
                  <a:lnTo>
                    <a:pt x="109066" y="321014"/>
                  </a:lnTo>
                  <a:lnTo>
                    <a:pt x="51192" y="338759"/>
                  </a:lnTo>
                  <a:lnTo>
                    <a:pt x="24819" y="355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12186" y="442196"/>
              <a:ext cx="94758" cy="127214"/>
            </a:xfrm>
            <a:custGeom>
              <a:avLst/>
              <a:gdLst/>
              <a:ahLst/>
              <a:cxnLst/>
              <a:rect l="0" t="0" r="0" b="0"/>
              <a:pathLst>
                <a:path w="94758" h="127214">
                  <a:moveTo>
                    <a:pt x="0" y="52643"/>
                  </a:moveTo>
                  <a:lnTo>
                    <a:pt x="15641" y="70624"/>
                  </a:lnTo>
                  <a:lnTo>
                    <a:pt x="36097" y="127213"/>
                  </a:lnTo>
                  <a:lnTo>
                    <a:pt x="35764" y="126923"/>
                  </a:lnTo>
                  <a:lnTo>
                    <a:pt x="17177" y="72501"/>
                  </a:lnTo>
                  <a:lnTo>
                    <a:pt x="16603" y="52110"/>
                  </a:lnTo>
                  <a:lnTo>
                    <a:pt x="18088" y="41759"/>
                  </a:lnTo>
                  <a:lnTo>
                    <a:pt x="29096" y="24019"/>
                  </a:lnTo>
                  <a:lnTo>
                    <a:pt x="36945" y="16013"/>
                  </a:lnTo>
                  <a:lnTo>
                    <a:pt x="58144" y="711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66321" y="452725"/>
              <a:ext cx="80706" cy="137288"/>
            </a:xfrm>
            <a:custGeom>
              <a:avLst/>
              <a:gdLst/>
              <a:ahLst/>
              <a:cxnLst/>
              <a:rect l="0" t="0" r="0" b="0"/>
              <a:pathLst>
                <a:path w="80706" h="137288">
                  <a:moveTo>
                    <a:pt x="56436" y="0"/>
                  </a:moveTo>
                  <a:lnTo>
                    <a:pt x="34078" y="5589"/>
                  </a:lnTo>
                  <a:lnTo>
                    <a:pt x="26323" y="10745"/>
                  </a:lnTo>
                  <a:lnTo>
                    <a:pt x="14586" y="25833"/>
                  </a:lnTo>
                  <a:lnTo>
                    <a:pt x="1402" y="54057"/>
                  </a:lnTo>
                  <a:lnTo>
                    <a:pt x="0" y="77448"/>
                  </a:lnTo>
                  <a:lnTo>
                    <a:pt x="4447" y="101102"/>
                  </a:lnTo>
                  <a:lnTo>
                    <a:pt x="14222" y="119413"/>
                  </a:lnTo>
                  <a:lnTo>
                    <a:pt x="29485" y="132231"/>
                  </a:lnTo>
                  <a:lnTo>
                    <a:pt x="38468" y="137287"/>
                  </a:lnTo>
                  <a:lnTo>
                    <a:pt x="46797" y="137148"/>
                  </a:lnTo>
                  <a:lnTo>
                    <a:pt x="54689" y="133546"/>
                  </a:lnTo>
                  <a:lnTo>
                    <a:pt x="62290" y="127635"/>
                  </a:lnTo>
                  <a:lnTo>
                    <a:pt x="73855" y="108589"/>
                  </a:lnTo>
                  <a:lnTo>
                    <a:pt x="78578" y="96959"/>
                  </a:lnTo>
                  <a:lnTo>
                    <a:pt x="80705" y="71559"/>
                  </a:lnTo>
                  <a:lnTo>
                    <a:pt x="76580" y="45842"/>
                  </a:lnTo>
                  <a:lnTo>
                    <a:pt x="62274" y="15143"/>
                  </a:lnTo>
                  <a:lnTo>
                    <a:pt x="459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75399" y="442196"/>
              <a:ext cx="108487" cy="136955"/>
            </a:xfrm>
            <a:custGeom>
              <a:avLst/>
              <a:gdLst/>
              <a:ahLst/>
              <a:cxnLst/>
              <a:rect l="0" t="0" r="0" b="0"/>
              <a:pathLst>
                <a:path w="108487" h="136955">
                  <a:moveTo>
                    <a:pt x="0" y="21057"/>
                  </a:moveTo>
                  <a:lnTo>
                    <a:pt x="11178" y="37825"/>
                  </a:lnTo>
                  <a:lnTo>
                    <a:pt x="22875" y="93383"/>
                  </a:lnTo>
                  <a:lnTo>
                    <a:pt x="30053" y="114034"/>
                  </a:lnTo>
                  <a:lnTo>
                    <a:pt x="41043" y="131010"/>
                  </a:lnTo>
                  <a:lnTo>
                    <a:pt x="48420" y="135304"/>
                  </a:lnTo>
                  <a:lnTo>
                    <a:pt x="65973" y="136954"/>
                  </a:lnTo>
                  <a:lnTo>
                    <a:pt x="74398" y="133417"/>
                  </a:lnTo>
                  <a:lnTo>
                    <a:pt x="89998" y="120128"/>
                  </a:lnTo>
                  <a:lnTo>
                    <a:pt x="106345" y="87326"/>
                  </a:lnTo>
                  <a:lnTo>
                    <a:pt x="108486" y="614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46311" y="433671"/>
              <a:ext cx="96178" cy="284449"/>
            </a:xfrm>
            <a:custGeom>
              <a:avLst/>
              <a:gdLst/>
              <a:ahLst/>
              <a:cxnLst/>
              <a:rect l="0" t="0" r="0" b="0"/>
              <a:pathLst>
                <a:path w="96178" h="284449">
                  <a:moveTo>
                    <a:pt x="18600" y="134867"/>
                  </a:moveTo>
                  <a:lnTo>
                    <a:pt x="21720" y="189012"/>
                  </a:lnTo>
                  <a:lnTo>
                    <a:pt x="27666" y="243959"/>
                  </a:lnTo>
                  <a:lnTo>
                    <a:pt x="34906" y="284448"/>
                  </a:lnTo>
                  <a:lnTo>
                    <a:pt x="34151" y="283721"/>
                  </a:lnTo>
                  <a:lnTo>
                    <a:pt x="21385" y="231288"/>
                  </a:lnTo>
                  <a:lnTo>
                    <a:pt x="12537" y="181244"/>
                  </a:lnTo>
                  <a:lnTo>
                    <a:pt x="8225" y="124822"/>
                  </a:lnTo>
                  <a:lnTo>
                    <a:pt x="0" y="62650"/>
                  </a:lnTo>
                  <a:lnTo>
                    <a:pt x="1391" y="22613"/>
                  </a:lnTo>
                  <a:lnTo>
                    <a:pt x="3618" y="10898"/>
                  </a:lnTo>
                  <a:lnTo>
                    <a:pt x="10952" y="4258"/>
                  </a:lnTo>
                  <a:lnTo>
                    <a:pt x="34699" y="0"/>
                  </a:lnTo>
                  <a:lnTo>
                    <a:pt x="55391" y="5126"/>
                  </a:lnTo>
                  <a:lnTo>
                    <a:pt x="64185" y="9769"/>
                  </a:lnTo>
                  <a:lnTo>
                    <a:pt x="77074" y="24286"/>
                  </a:lnTo>
                  <a:lnTo>
                    <a:pt x="94882" y="62201"/>
                  </a:lnTo>
                  <a:lnTo>
                    <a:pt x="96177" y="82684"/>
                  </a:lnTo>
                  <a:lnTo>
                    <a:pt x="91684" y="102316"/>
                  </a:lnTo>
                  <a:lnTo>
                    <a:pt x="81887" y="118840"/>
                  </a:lnTo>
                  <a:lnTo>
                    <a:pt x="74830" y="124183"/>
                  </a:lnTo>
                  <a:lnTo>
                    <a:pt x="39658" y="134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99876" y="365724"/>
              <a:ext cx="125476" cy="155290"/>
            </a:xfrm>
            <a:custGeom>
              <a:avLst/>
              <a:gdLst/>
              <a:ahLst/>
              <a:cxnLst/>
              <a:rect l="0" t="0" r="0" b="0"/>
              <a:pathLst>
                <a:path w="125476" h="155290">
                  <a:moveTo>
                    <a:pt x="75606" y="13301"/>
                  </a:moveTo>
                  <a:lnTo>
                    <a:pt x="64427" y="2123"/>
                  </a:lnTo>
                  <a:lnTo>
                    <a:pt x="57625" y="0"/>
                  </a:lnTo>
                  <a:lnTo>
                    <a:pt x="40708" y="761"/>
                  </a:lnTo>
                  <a:lnTo>
                    <a:pt x="24611" y="8118"/>
                  </a:lnTo>
                  <a:lnTo>
                    <a:pt x="17042" y="13355"/>
                  </a:lnTo>
                  <a:lnTo>
                    <a:pt x="5514" y="28533"/>
                  </a:lnTo>
                  <a:lnTo>
                    <a:pt x="802" y="37494"/>
                  </a:lnTo>
                  <a:lnTo>
                    <a:pt x="0" y="46977"/>
                  </a:lnTo>
                  <a:lnTo>
                    <a:pt x="5349" y="66873"/>
                  </a:lnTo>
                  <a:lnTo>
                    <a:pt x="18644" y="81175"/>
                  </a:lnTo>
                  <a:lnTo>
                    <a:pt x="27102" y="86626"/>
                  </a:lnTo>
                  <a:lnTo>
                    <a:pt x="84484" y="99213"/>
                  </a:lnTo>
                  <a:lnTo>
                    <a:pt x="105288" y="106467"/>
                  </a:lnTo>
                  <a:lnTo>
                    <a:pt x="122333" y="117489"/>
                  </a:lnTo>
                  <a:lnTo>
                    <a:pt x="125475" y="124874"/>
                  </a:lnTo>
                  <a:lnTo>
                    <a:pt x="125230" y="133307"/>
                  </a:lnTo>
                  <a:lnTo>
                    <a:pt x="122726" y="142438"/>
                  </a:lnTo>
                  <a:lnTo>
                    <a:pt x="115209" y="148525"/>
                  </a:lnTo>
                  <a:lnTo>
                    <a:pt x="91257" y="155289"/>
                  </a:lnTo>
                  <a:lnTo>
                    <a:pt x="32072" y="151655"/>
                  </a:lnTo>
                  <a:lnTo>
                    <a:pt x="12435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56723" y="441648"/>
              <a:ext cx="111441" cy="118841"/>
            </a:xfrm>
            <a:custGeom>
              <a:avLst/>
              <a:gdLst/>
              <a:ahLst/>
              <a:cxnLst/>
              <a:rect l="0" t="0" r="0" b="0"/>
              <a:pathLst>
                <a:path w="111441" h="118841">
                  <a:moveTo>
                    <a:pt x="87256" y="21605"/>
                  </a:moveTo>
                  <a:lnTo>
                    <a:pt x="76078" y="4838"/>
                  </a:lnTo>
                  <a:lnTo>
                    <a:pt x="68105" y="1068"/>
                  </a:lnTo>
                  <a:lnTo>
                    <a:pt x="46770" y="0"/>
                  </a:lnTo>
                  <a:lnTo>
                    <a:pt x="27928" y="6544"/>
                  </a:lnTo>
                  <a:lnTo>
                    <a:pt x="19628" y="11564"/>
                  </a:lnTo>
                  <a:lnTo>
                    <a:pt x="7286" y="26501"/>
                  </a:lnTo>
                  <a:lnTo>
                    <a:pt x="2358" y="35398"/>
                  </a:lnTo>
                  <a:lnTo>
                    <a:pt x="0" y="54642"/>
                  </a:lnTo>
                  <a:lnTo>
                    <a:pt x="4022" y="74893"/>
                  </a:lnTo>
                  <a:lnTo>
                    <a:pt x="13608" y="95591"/>
                  </a:lnTo>
                  <a:lnTo>
                    <a:pt x="28788" y="110250"/>
                  </a:lnTo>
                  <a:lnTo>
                    <a:pt x="37748" y="115797"/>
                  </a:lnTo>
                  <a:lnTo>
                    <a:pt x="57064" y="118840"/>
                  </a:lnTo>
                  <a:lnTo>
                    <a:pt x="67128" y="118014"/>
                  </a:lnTo>
                  <a:lnTo>
                    <a:pt x="84549" y="110857"/>
                  </a:lnTo>
                  <a:lnTo>
                    <a:pt x="92471" y="105673"/>
                  </a:lnTo>
                  <a:lnTo>
                    <a:pt x="104392" y="90554"/>
                  </a:lnTo>
                  <a:lnTo>
                    <a:pt x="109208" y="81609"/>
                  </a:lnTo>
                  <a:lnTo>
                    <a:pt x="111440" y="59192"/>
                  </a:lnTo>
                  <a:lnTo>
                    <a:pt x="107364" y="35971"/>
                  </a:lnTo>
                  <a:lnTo>
                    <a:pt x="97753" y="17852"/>
                  </a:lnTo>
                  <a:lnTo>
                    <a:pt x="91914" y="13254"/>
                  </a:lnTo>
                  <a:lnTo>
                    <a:pt x="85682" y="11358"/>
                  </a:lnTo>
                  <a:lnTo>
                    <a:pt x="66199" y="11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89681" y="289649"/>
              <a:ext cx="122755" cy="299947"/>
            </a:xfrm>
            <a:custGeom>
              <a:avLst/>
              <a:gdLst/>
              <a:ahLst/>
              <a:cxnLst/>
              <a:rect l="0" t="0" r="0" b="0"/>
              <a:pathLst>
                <a:path w="122755" h="299947">
                  <a:moveTo>
                    <a:pt x="80640" y="299946"/>
                  </a:moveTo>
                  <a:lnTo>
                    <a:pt x="78301" y="266325"/>
                  </a:lnTo>
                  <a:lnTo>
                    <a:pt x="57735" y="214623"/>
                  </a:lnTo>
                  <a:lnTo>
                    <a:pt x="32651" y="152620"/>
                  </a:lnTo>
                  <a:lnTo>
                    <a:pt x="14575" y="99226"/>
                  </a:lnTo>
                  <a:lnTo>
                    <a:pt x="1794" y="57590"/>
                  </a:lnTo>
                  <a:lnTo>
                    <a:pt x="0" y="43619"/>
                  </a:lnTo>
                  <a:lnTo>
                    <a:pt x="4246" y="21856"/>
                  </a:lnTo>
                  <a:lnTo>
                    <a:pt x="8653" y="12778"/>
                  </a:lnTo>
                  <a:lnTo>
                    <a:pt x="16271" y="6725"/>
                  </a:lnTo>
                  <a:lnTo>
                    <a:pt x="37214" y="0"/>
                  </a:lnTo>
                  <a:lnTo>
                    <a:pt x="69723" y="1803"/>
                  </a:lnTo>
                  <a:lnTo>
                    <a:pt x="87876" y="9901"/>
                  </a:lnTo>
                  <a:lnTo>
                    <a:pt x="108131" y="21374"/>
                  </a:lnTo>
                  <a:lnTo>
                    <a:pt x="122754" y="26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33450" y="433416"/>
              <a:ext cx="136872" cy="19310"/>
            </a:xfrm>
            <a:custGeom>
              <a:avLst/>
              <a:gdLst/>
              <a:ahLst/>
              <a:cxnLst/>
              <a:rect l="0" t="0" r="0" b="0"/>
              <a:pathLst>
                <a:path w="136872" h="19310">
                  <a:moveTo>
                    <a:pt x="136871" y="19309"/>
                  </a:moveTo>
                  <a:lnTo>
                    <a:pt x="120103" y="8131"/>
                  </a:lnTo>
                  <a:lnTo>
                    <a:pt x="87319" y="1179"/>
                  </a:lnTo>
                  <a:lnTo>
                    <a:pt x="36659" y="0"/>
                  </a:lnTo>
                  <a:lnTo>
                    <a:pt x="0" y="87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42966" y="978601"/>
            <a:ext cx="1241636" cy="413001"/>
            <a:chOff x="642966" y="978601"/>
            <a:chExt cx="1241636" cy="413001"/>
          </a:xfrm>
        </p:grpSpPr>
        <p:sp>
          <p:nvSpPr>
            <p:cNvPr id="50" name="Freeform 49"/>
            <p:cNvSpPr/>
            <p:nvPr/>
          </p:nvSpPr>
          <p:spPr>
            <a:xfrm>
              <a:off x="642966" y="1042172"/>
              <a:ext cx="123319" cy="349430"/>
            </a:xfrm>
            <a:custGeom>
              <a:avLst/>
              <a:gdLst/>
              <a:ahLst/>
              <a:cxnLst/>
              <a:rect l="0" t="0" r="0" b="0"/>
              <a:pathLst>
                <a:path w="123319" h="349430">
                  <a:moveTo>
                    <a:pt x="9800" y="84377"/>
                  </a:moveTo>
                  <a:lnTo>
                    <a:pt x="4211" y="101144"/>
                  </a:lnTo>
                  <a:lnTo>
                    <a:pt x="6325" y="133929"/>
                  </a:lnTo>
                  <a:lnTo>
                    <a:pt x="16349" y="186928"/>
                  </a:lnTo>
                  <a:lnTo>
                    <a:pt x="22662" y="245577"/>
                  </a:lnTo>
                  <a:lnTo>
                    <a:pt x="29239" y="307552"/>
                  </a:lnTo>
                  <a:lnTo>
                    <a:pt x="36603" y="349429"/>
                  </a:lnTo>
                  <a:lnTo>
                    <a:pt x="35858" y="348816"/>
                  </a:lnTo>
                  <a:lnTo>
                    <a:pt x="19844" y="295401"/>
                  </a:lnTo>
                  <a:lnTo>
                    <a:pt x="12776" y="260376"/>
                  </a:lnTo>
                  <a:lnTo>
                    <a:pt x="2957" y="200014"/>
                  </a:lnTo>
                  <a:lnTo>
                    <a:pt x="0" y="146820"/>
                  </a:lnTo>
                  <a:lnTo>
                    <a:pt x="5005" y="96841"/>
                  </a:lnTo>
                  <a:lnTo>
                    <a:pt x="20622" y="42518"/>
                  </a:lnTo>
                  <a:lnTo>
                    <a:pt x="28648" y="22489"/>
                  </a:lnTo>
                  <a:lnTo>
                    <a:pt x="40014" y="5788"/>
                  </a:lnTo>
                  <a:lnTo>
                    <a:pt x="47490" y="1569"/>
                  </a:lnTo>
                  <a:lnTo>
                    <a:pt x="65156" y="0"/>
                  </a:lnTo>
                  <a:lnTo>
                    <a:pt x="81586" y="6322"/>
                  </a:lnTo>
                  <a:lnTo>
                    <a:pt x="89243" y="11283"/>
                  </a:lnTo>
                  <a:lnTo>
                    <a:pt x="100870" y="26154"/>
                  </a:lnTo>
                  <a:lnTo>
                    <a:pt x="117867" y="64297"/>
                  </a:lnTo>
                  <a:lnTo>
                    <a:pt x="123318" y="100784"/>
                  </a:lnTo>
                  <a:lnTo>
                    <a:pt x="119345" y="135642"/>
                  </a:lnTo>
                  <a:lnTo>
                    <a:pt x="110739" y="154344"/>
                  </a:lnTo>
                  <a:lnTo>
                    <a:pt x="105169" y="162607"/>
                  </a:lnTo>
                  <a:lnTo>
                    <a:pt x="96776" y="168116"/>
                  </a:lnTo>
                  <a:lnTo>
                    <a:pt x="41386" y="179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5872" y="1052444"/>
              <a:ext cx="102222" cy="159952"/>
            </a:xfrm>
            <a:custGeom>
              <a:avLst/>
              <a:gdLst/>
              <a:ahLst/>
              <a:cxnLst/>
              <a:rect l="0" t="0" r="0" b="0"/>
              <a:pathLst>
                <a:path w="102222" h="159952">
                  <a:moveTo>
                    <a:pt x="17993" y="84633"/>
                  </a:moveTo>
                  <a:lnTo>
                    <a:pt x="77934" y="65505"/>
                  </a:lnTo>
                  <a:lnTo>
                    <a:pt x="95716" y="54295"/>
                  </a:lnTo>
                  <a:lnTo>
                    <a:pt x="99054" y="46860"/>
                  </a:lnTo>
                  <a:lnTo>
                    <a:pt x="98940" y="38394"/>
                  </a:lnTo>
                  <a:lnTo>
                    <a:pt x="96524" y="29241"/>
                  </a:lnTo>
                  <a:lnTo>
                    <a:pt x="84481" y="12831"/>
                  </a:lnTo>
                  <a:lnTo>
                    <a:pt x="76356" y="5180"/>
                  </a:lnTo>
                  <a:lnTo>
                    <a:pt x="67430" y="1249"/>
                  </a:lnTo>
                  <a:lnTo>
                    <a:pt x="48154" y="0"/>
                  </a:lnTo>
                  <a:lnTo>
                    <a:pt x="31008" y="6464"/>
                  </a:lnTo>
                  <a:lnTo>
                    <a:pt x="23160" y="11464"/>
                  </a:lnTo>
                  <a:lnTo>
                    <a:pt x="11321" y="29497"/>
                  </a:lnTo>
                  <a:lnTo>
                    <a:pt x="3329" y="53109"/>
                  </a:lnTo>
                  <a:lnTo>
                    <a:pt x="0" y="91540"/>
                  </a:lnTo>
                  <a:lnTo>
                    <a:pt x="3367" y="114609"/>
                  </a:lnTo>
                  <a:lnTo>
                    <a:pt x="11882" y="133441"/>
                  </a:lnTo>
                  <a:lnTo>
                    <a:pt x="17429" y="141738"/>
                  </a:lnTo>
                  <a:lnTo>
                    <a:pt x="32950" y="154077"/>
                  </a:lnTo>
                  <a:lnTo>
                    <a:pt x="42002" y="159005"/>
                  </a:lnTo>
                  <a:lnTo>
                    <a:pt x="51547" y="159951"/>
                  </a:lnTo>
                  <a:lnTo>
                    <a:pt x="102221" y="1478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89678" y="1086647"/>
              <a:ext cx="136872" cy="134659"/>
            </a:xfrm>
            <a:custGeom>
              <a:avLst/>
              <a:gdLst/>
              <a:ahLst/>
              <a:cxnLst/>
              <a:rect l="0" t="0" r="0" b="0"/>
              <a:pathLst>
                <a:path w="136872" h="134659">
                  <a:moveTo>
                    <a:pt x="0" y="60959"/>
                  </a:moveTo>
                  <a:lnTo>
                    <a:pt x="19128" y="113664"/>
                  </a:lnTo>
                  <a:lnTo>
                    <a:pt x="30339" y="129617"/>
                  </a:lnTo>
                  <a:lnTo>
                    <a:pt x="33094" y="131297"/>
                  </a:lnTo>
                  <a:lnTo>
                    <a:pt x="33761" y="128908"/>
                  </a:lnTo>
                  <a:lnTo>
                    <a:pt x="31777" y="66014"/>
                  </a:lnTo>
                  <a:lnTo>
                    <a:pt x="34010" y="36299"/>
                  </a:lnTo>
                  <a:lnTo>
                    <a:pt x="42802" y="11395"/>
                  </a:lnTo>
                  <a:lnTo>
                    <a:pt x="49592" y="4519"/>
                  </a:lnTo>
                  <a:lnTo>
                    <a:pt x="57628" y="1106"/>
                  </a:lnTo>
                  <a:lnTo>
                    <a:pt x="66495" y="0"/>
                  </a:lnTo>
                  <a:lnTo>
                    <a:pt x="82586" y="5010"/>
                  </a:lnTo>
                  <a:lnTo>
                    <a:pt x="90152" y="9622"/>
                  </a:lnTo>
                  <a:lnTo>
                    <a:pt x="101679" y="24104"/>
                  </a:lnTo>
                  <a:lnTo>
                    <a:pt x="128424" y="73350"/>
                  </a:lnTo>
                  <a:lnTo>
                    <a:pt x="136871" y="134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58134" y="1086111"/>
              <a:ext cx="157929" cy="116843"/>
            </a:xfrm>
            <a:custGeom>
              <a:avLst/>
              <a:gdLst/>
              <a:ahLst/>
              <a:cxnLst/>
              <a:rect l="0" t="0" r="0" b="0"/>
              <a:pathLst>
                <a:path w="157929" h="116843">
                  <a:moveTo>
                    <a:pt x="0" y="40438"/>
                  </a:moveTo>
                  <a:lnTo>
                    <a:pt x="34747" y="94313"/>
                  </a:lnTo>
                  <a:lnTo>
                    <a:pt x="43909" y="114685"/>
                  </a:lnTo>
                  <a:lnTo>
                    <a:pt x="46820" y="116842"/>
                  </a:lnTo>
                  <a:lnTo>
                    <a:pt x="48761" y="113601"/>
                  </a:lnTo>
                  <a:lnTo>
                    <a:pt x="50055" y="106761"/>
                  </a:lnTo>
                  <a:lnTo>
                    <a:pt x="43350" y="44729"/>
                  </a:lnTo>
                  <a:lnTo>
                    <a:pt x="48070" y="10124"/>
                  </a:lnTo>
                  <a:lnTo>
                    <a:pt x="54273" y="3851"/>
                  </a:lnTo>
                  <a:lnTo>
                    <a:pt x="63089" y="839"/>
                  </a:lnTo>
                  <a:lnTo>
                    <a:pt x="73645" y="0"/>
                  </a:lnTo>
                  <a:lnTo>
                    <a:pt x="91613" y="5308"/>
                  </a:lnTo>
                  <a:lnTo>
                    <a:pt x="99680" y="9999"/>
                  </a:lnTo>
                  <a:lnTo>
                    <a:pt x="111763" y="24570"/>
                  </a:lnTo>
                  <a:lnTo>
                    <a:pt x="138894" y="66641"/>
                  </a:lnTo>
                  <a:lnTo>
                    <a:pt x="146049" y="97984"/>
                  </a:lnTo>
                  <a:lnTo>
                    <a:pt x="157928" y="114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79233" y="1105492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79233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67047" y="1008549"/>
              <a:ext cx="133285" cy="129581"/>
            </a:xfrm>
            <a:custGeom>
              <a:avLst/>
              <a:gdLst/>
              <a:ahLst/>
              <a:cxnLst/>
              <a:rect l="0" t="0" r="0" b="0"/>
              <a:pathLst>
                <a:path w="133285" h="129581">
                  <a:moveTo>
                    <a:pt x="6942" y="65357"/>
                  </a:moveTo>
                  <a:lnTo>
                    <a:pt x="23710" y="70946"/>
                  </a:lnTo>
                  <a:lnTo>
                    <a:pt x="41301" y="70571"/>
                  </a:lnTo>
                  <a:lnTo>
                    <a:pt x="59647" y="65335"/>
                  </a:lnTo>
                  <a:lnTo>
                    <a:pt x="75600" y="55209"/>
                  </a:lnTo>
                  <a:lnTo>
                    <a:pt x="79620" y="46893"/>
                  </a:lnTo>
                  <a:lnTo>
                    <a:pt x="80968" y="25176"/>
                  </a:lnTo>
                  <a:lnTo>
                    <a:pt x="77350" y="16343"/>
                  </a:lnTo>
                  <a:lnTo>
                    <a:pt x="63971" y="3409"/>
                  </a:lnTo>
                  <a:lnTo>
                    <a:pt x="43207" y="0"/>
                  </a:lnTo>
                  <a:lnTo>
                    <a:pt x="31118" y="729"/>
                  </a:lnTo>
                  <a:lnTo>
                    <a:pt x="21890" y="4724"/>
                  </a:lnTo>
                  <a:lnTo>
                    <a:pt x="8516" y="18522"/>
                  </a:lnTo>
                  <a:lnTo>
                    <a:pt x="1793" y="39472"/>
                  </a:lnTo>
                  <a:lnTo>
                    <a:pt x="0" y="51610"/>
                  </a:lnTo>
                  <a:lnTo>
                    <a:pt x="4247" y="71336"/>
                  </a:lnTo>
                  <a:lnTo>
                    <a:pt x="26037" y="103063"/>
                  </a:lnTo>
                  <a:lnTo>
                    <a:pt x="57183" y="124752"/>
                  </a:lnTo>
                  <a:lnTo>
                    <a:pt x="79574" y="129580"/>
                  </a:lnTo>
                  <a:lnTo>
                    <a:pt x="133284" y="128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52174" y="978601"/>
              <a:ext cx="137727" cy="154289"/>
            </a:xfrm>
            <a:custGeom>
              <a:avLst/>
              <a:gdLst/>
              <a:ahLst/>
              <a:cxnLst/>
              <a:rect l="0" t="0" r="0" b="0"/>
              <a:pathLst>
                <a:path w="137727" h="154289">
                  <a:moveTo>
                    <a:pt x="74499" y="21606"/>
                  </a:moveTo>
                  <a:lnTo>
                    <a:pt x="68910" y="4838"/>
                  </a:lnTo>
                  <a:lnTo>
                    <a:pt x="62584" y="1069"/>
                  </a:lnTo>
                  <a:lnTo>
                    <a:pt x="43077" y="0"/>
                  </a:lnTo>
                  <a:lnTo>
                    <a:pt x="25049" y="6544"/>
                  </a:lnTo>
                  <a:lnTo>
                    <a:pt x="16966" y="11565"/>
                  </a:lnTo>
                  <a:lnTo>
                    <a:pt x="4865" y="26502"/>
                  </a:lnTo>
                  <a:lnTo>
                    <a:pt x="0" y="35398"/>
                  </a:lnTo>
                  <a:lnTo>
                    <a:pt x="267" y="42499"/>
                  </a:lnTo>
                  <a:lnTo>
                    <a:pt x="3954" y="48403"/>
                  </a:lnTo>
                  <a:lnTo>
                    <a:pt x="17409" y="58082"/>
                  </a:lnTo>
                  <a:lnTo>
                    <a:pt x="45885" y="68938"/>
                  </a:lnTo>
                  <a:lnTo>
                    <a:pt x="104859" y="79138"/>
                  </a:lnTo>
                  <a:lnTo>
                    <a:pt x="131718" y="94284"/>
                  </a:lnTo>
                  <a:lnTo>
                    <a:pt x="136042" y="101644"/>
                  </a:lnTo>
                  <a:lnTo>
                    <a:pt x="137726" y="119179"/>
                  </a:lnTo>
                  <a:lnTo>
                    <a:pt x="134198" y="127599"/>
                  </a:lnTo>
                  <a:lnTo>
                    <a:pt x="120919" y="143193"/>
                  </a:lnTo>
                  <a:lnTo>
                    <a:pt x="100200" y="151684"/>
                  </a:lnTo>
                  <a:lnTo>
                    <a:pt x="76563" y="154288"/>
                  </a:lnTo>
                  <a:lnTo>
                    <a:pt x="32385" y="147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74072" y="112654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2232041" y="800165"/>
            <a:ext cx="21058" cy="410613"/>
          </a:xfrm>
          <a:custGeom>
            <a:avLst/>
            <a:gdLst/>
            <a:ahLst/>
            <a:cxnLst/>
            <a:rect l="0" t="0" r="0" b="0"/>
            <a:pathLst>
              <a:path w="21058" h="410613">
                <a:moveTo>
                  <a:pt x="0" y="0"/>
                </a:moveTo>
                <a:lnTo>
                  <a:pt x="0" y="58617"/>
                </a:lnTo>
                <a:lnTo>
                  <a:pt x="0" y="104586"/>
                </a:lnTo>
                <a:lnTo>
                  <a:pt x="0" y="160840"/>
                </a:lnTo>
                <a:lnTo>
                  <a:pt x="5589" y="221962"/>
                </a:lnTo>
                <a:lnTo>
                  <a:pt x="9065" y="284525"/>
                </a:lnTo>
                <a:lnTo>
                  <a:pt x="10095" y="336338"/>
                </a:lnTo>
                <a:lnTo>
                  <a:pt x="18805" y="392382"/>
                </a:lnTo>
                <a:lnTo>
                  <a:pt x="21057" y="4106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2295212" y="852808"/>
            <a:ext cx="5504835" cy="537888"/>
            <a:chOff x="2295212" y="852808"/>
            <a:chExt cx="5504835" cy="537888"/>
          </a:xfrm>
        </p:grpSpPr>
        <p:sp>
          <p:nvSpPr>
            <p:cNvPr id="61" name="Freeform 60"/>
            <p:cNvSpPr/>
            <p:nvPr/>
          </p:nvSpPr>
          <p:spPr>
            <a:xfrm>
              <a:off x="2411026" y="85280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4654" y="173299"/>
                  </a:lnTo>
                  <a:lnTo>
                    <a:pt x="19159" y="227473"/>
                  </a:lnTo>
                  <a:lnTo>
                    <a:pt x="27917" y="282539"/>
                  </a:lnTo>
                  <a:lnTo>
                    <a:pt x="30861" y="331024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95212" y="103179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2467" y="17959"/>
                  </a:lnTo>
                  <a:lnTo>
                    <a:pt x="3134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19332" y="1052849"/>
              <a:ext cx="108491" cy="159577"/>
            </a:xfrm>
            <a:custGeom>
              <a:avLst/>
              <a:gdLst/>
              <a:ahLst/>
              <a:cxnLst/>
              <a:rect l="0" t="0" r="0" b="0"/>
              <a:pathLst>
                <a:path w="108491" h="159577">
                  <a:moveTo>
                    <a:pt x="60149" y="31586"/>
                  </a:moveTo>
                  <a:lnTo>
                    <a:pt x="48971" y="20407"/>
                  </a:lnTo>
                  <a:lnTo>
                    <a:pt x="42169" y="19454"/>
                  </a:lnTo>
                  <a:lnTo>
                    <a:pt x="25252" y="24634"/>
                  </a:lnTo>
                  <a:lnTo>
                    <a:pt x="12274" y="37855"/>
                  </a:lnTo>
                  <a:lnTo>
                    <a:pt x="7175" y="46294"/>
                  </a:lnTo>
                  <a:lnTo>
                    <a:pt x="0" y="80527"/>
                  </a:lnTo>
                  <a:lnTo>
                    <a:pt x="3463" y="114717"/>
                  </a:lnTo>
                  <a:lnTo>
                    <a:pt x="11949" y="133264"/>
                  </a:lnTo>
                  <a:lnTo>
                    <a:pt x="17487" y="141485"/>
                  </a:lnTo>
                  <a:lnTo>
                    <a:pt x="32999" y="153739"/>
                  </a:lnTo>
                  <a:lnTo>
                    <a:pt x="42050" y="158645"/>
                  </a:lnTo>
                  <a:lnTo>
                    <a:pt x="51592" y="159576"/>
                  </a:lnTo>
                  <a:lnTo>
                    <a:pt x="71554" y="154371"/>
                  </a:lnTo>
                  <a:lnTo>
                    <a:pt x="89005" y="141139"/>
                  </a:lnTo>
                  <a:lnTo>
                    <a:pt x="96934" y="132697"/>
                  </a:lnTo>
                  <a:lnTo>
                    <a:pt x="105744" y="110839"/>
                  </a:lnTo>
                  <a:lnTo>
                    <a:pt x="108490" y="86697"/>
                  </a:lnTo>
                  <a:lnTo>
                    <a:pt x="105811" y="64268"/>
                  </a:lnTo>
                  <a:lnTo>
                    <a:pt x="87323" y="23614"/>
                  </a:lnTo>
                  <a:lnTo>
                    <a:pt x="706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68172" y="1063378"/>
              <a:ext cx="203296" cy="137333"/>
            </a:xfrm>
            <a:custGeom>
              <a:avLst/>
              <a:gdLst/>
              <a:ahLst/>
              <a:cxnLst/>
              <a:rect l="0" t="0" r="0" b="0"/>
              <a:pathLst>
                <a:path w="203296" h="137333">
                  <a:moveTo>
                    <a:pt x="6066" y="21057"/>
                  </a:moveTo>
                  <a:lnTo>
                    <a:pt x="0" y="53509"/>
                  </a:lnTo>
                  <a:lnTo>
                    <a:pt x="2590" y="74084"/>
                  </a:lnTo>
                  <a:lnTo>
                    <a:pt x="16214" y="105399"/>
                  </a:lnTo>
                  <a:lnTo>
                    <a:pt x="23360" y="111210"/>
                  </a:lnTo>
                  <a:lnTo>
                    <a:pt x="31633" y="113914"/>
                  </a:lnTo>
                  <a:lnTo>
                    <a:pt x="40658" y="114547"/>
                  </a:lnTo>
                  <a:lnTo>
                    <a:pt x="56925" y="109011"/>
                  </a:lnTo>
                  <a:lnTo>
                    <a:pt x="64539" y="104260"/>
                  </a:lnTo>
                  <a:lnTo>
                    <a:pt x="76118" y="89621"/>
                  </a:lnTo>
                  <a:lnTo>
                    <a:pt x="80843" y="80804"/>
                  </a:lnTo>
                  <a:lnTo>
                    <a:pt x="86333" y="78436"/>
                  </a:lnTo>
                  <a:lnTo>
                    <a:pt x="92333" y="80367"/>
                  </a:lnTo>
                  <a:lnTo>
                    <a:pt x="98672" y="85163"/>
                  </a:lnTo>
                  <a:lnTo>
                    <a:pt x="130481" y="132287"/>
                  </a:lnTo>
                  <a:lnTo>
                    <a:pt x="138142" y="136155"/>
                  </a:lnTo>
                  <a:lnTo>
                    <a:pt x="156014" y="137332"/>
                  </a:lnTo>
                  <a:lnTo>
                    <a:pt x="164523" y="133669"/>
                  </a:lnTo>
                  <a:lnTo>
                    <a:pt x="180216" y="120239"/>
                  </a:lnTo>
                  <a:lnTo>
                    <a:pt x="196616" y="87359"/>
                  </a:lnTo>
                  <a:lnTo>
                    <a:pt x="203295" y="47981"/>
                  </a:lnTo>
                  <a:lnTo>
                    <a:pt x="1955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05906" y="1083959"/>
              <a:ext cx="221100" cy="116290"/>
            </a:xfrm>
            <a:custGeom>
              <a:avLst/>
              <a:gdLst/>
              <a:ahLst/>
              <a:cxnLst/>
              <a:rect l="0" t="0" r="0" b="0"/>
              <a:pathLst>
                <a:path w="221100" h="116290">
                  <a:moveTo>
                    <a:pt x="0" y="476"/>
                  </a:moveTo>
                  <a:lnTo>
                    <a:pt x="0" y="59093"/>
                  </a:lnTo>
                  <a:lnTo>
                    <a:pt x="5590" y="99472"/>
                  </a:lnTo>
                  <a:lnTo>
                    <a:pt x="7236" y="102738"/>
                  </a:lnTo>
                  <a:lnTo>
                    <a:pt x="15684" y="51146"/>
                  </a:lnTo>
                  <a:lnTo>
                    <a:pt x="25055" y="13539"/>
                  </a:lnTo>
                  <a:lnTo>
                    <a:pt x="31911" y="8015"/>
                  </a:lnTo>
                  <a:lnTo>
                    <a:pt x="41161" y="6672"/>
                  </a:lnTo>
                  <a:lnTo>
                    <a:pt x="52008" y="8116"/>
                  </a:lnTo>
                  <a:lnTo>
                    <a:pt x="70298" y="19079"/>
                  </a:lnTo>
                  <a:lnTo>
                    <a:pt x="85056" y="35650"/>
                  </a:lnTo>
                  <a:lnTo>
                    <a:pt x="95515" y="54713"/>
                  </a:lnTo>
                  <a:lnTo>
                    <a:pt x="99941" y="57691"/>
                  </a:lnTo>
                  <a:lnTo>
                    <a:pt x="104062" y="56167"/>
                  </a:lnTo>
                  <a:lnTo>
                    <a:pt x="111761" y="45115"/>
                  </a:lnTo>
                  <a:lnTo>
                    <a:pt x="129354" y="12543"/>
                  </a:lnTo>
                  <a:lnTo>
                    <a:pt x="135369" y="5011"/>
                  </a:lnTo>
                  <a:lnTo>
                    <a:pt x="142889" y="1160"/>
                  </a:lnTo>
                  <a:lnTo>
                    <a:pt x="160603" y="0"/>
                  </a:lnTo>
                  <a:lnTo>
                    <a:pt x="169070" y="4838"/>
                  </a:lnTo>
                  <a:lnTo>
                    <a:pt x="184716" y="22692"/>
                  </a:lnTo>
                  <a:lnTo>
                    <a:pt x="213351" y="84805"/>
                  </a:lnTo>
                  <a:lnTo>
                    <a:pt x="221099" y="116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79647" y="1084619"/>
              <a:ext cx="136872" cy="126159"/>
            </a:xfrm>
            <a:custGeom>
              <a:avLst/>
              <a:gdLst/>
              <a:ahLst/>
              <a:cxnLst/>
              <a:rect l="0" t="0" r="0" b="0"/>
              <a:pathLst>
                <a:path w="136872" h="126159">
                  <a:moveTo>
                    <a:pt x="0" y="105101"/>
                  </a:moveTo>
                  <a:lnTo>
                    <a:pt x="38518" y="102761"/>
                  </a:lnTo>
                  <a:lnTo>
                    <a:pt x="56504" y="93922"/>
                  </a:lnTo>
                  <a:lnTo>
                    <a:pt x="69176" y="79076"/>
                  </a:lnTo>
                  <a:lnTo>
                    <a:pt x="77539" y="59609"/>
                  </a:lnTo>
                  <a:lnTo>
                    <a:pt x="81255" y="35359"/>
                  </a:lnTo>
                  <a:lnTo>
                    <a:pt x="76668" y="15223"/>
                  </a:lnTo>
                  <a:lnTo>
                    <a:pt x="72169" y="6578"/>
                  </a:lnTo>
                  <a:lnTo>
                    <a:pt x="64491" y="1984"/>
                  </a:lnTo>
                  <a:lnTo>
                    <a:pt x="43480" y="0"/>
                  </a:lnTo>
                  <a:lnTo>
                    <a:pt x="33666" y="3448"/>
                  </a:lnTo>
                  <a:lnTo>
                    <a:pt x="16523" y="16638"/>
                  </a:lnTo>
                  <a:lnTo>
                    <a:pt x="7344" y="37318"/>
                  </a:lnTo>
                  <a:lnTo>
                    <a:pt x="4434" y="62107"/>
                  </a:lnTo>
                  <a:lnTo>
                    <a:pt x="7040" y="88722"/>
                  </a:lnTo>
                  <a:lnTo>
                    <a:pt x="11713" y="98861"/>
                  </a:lnTo>
                  <a:lnTo>
                    <a:pt x="26263" y="113246"/>
                  </a:lnTo>
                  <a:lnTo>
                    <a:pt x="32716" y="114040"/>
                  </a:lnTo>
                  <a:lnTo>
                    <a:pt x="38189" y="111061"/>
                  </a:lnTo>
                  <a:lnTo>
                    <a:pt x="47389" y="98391"/>
                  </a:lnTo>
                  <a:lnTo>
                    <a:pt x="55377" y="81062"/>
                  </a:lnTo>
                  <a:lnTo>
                    <a:pt x="60315" y="77376"/>
                  </a:lnTo>
                  <a:lnTo>
                    <a:pt x="65946" y="77259"/>
                  </a:lnTo>
                  <a:lnTo>
                    <a:pt x="72040" y="79521"/>
                  </a:lnTo>
                  <a:lnTo>
                    <a:pt x="128509" y="121835"/>
                  </a:lnTo>
                  <a:lnTo>
                    <a:pt x="136871" y="126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16518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37575" y="1098774"/>
              <a:ext cx="115814" cy="112004"/>
            </a:xfrm>
            <a:custGeom>
              <a:avLst/>
              <a:gdLst/>
              <a:ahLst/>
              <a:cxnLst/>
              <a:rect l="0" t="0" r="0" b="0"/>
              <a:pathLst>
                <a:path w="115814" h="112004">
                  <a:moveTo>
                    <a:pt x="0" y="6718"/>
                  </a:moveTo>
                  <a:lnTo>
                    <a:pt x="3119" y="60862"/>
                  </a:lnTo>
                  <a:lnTo>
                    <a:pt x="7235" y="78745"/>
                  </a:lnTo>
                  <a:lnTo>
                    <a:pt x="8333" y="76963"/>
                  </a:lnTo>
                  <a:lnTo>
                    <a:pt x="19814" y="23160"/>
                  </a:lnTo>
                  <a:lnTo>
                    <a:pt x="30643" y="3887"/>
                  </a:lnTo>
                  <a:lnTo>
                    <a:pt x="37976" y="151"/>
                  </a:lnTo>
                  <a:lnTo>
                    <a:pt x="46374" y="0"/>
                  </a:lnTo>
                  <a:lnTo>
                    <a:pt x="55483" y="2240"/>
                  </a:lnTo>
                  <a:lnTo>
                    <a:pt x="62725" y="7242"/>
                  </a:lnTo>
                  <a:lnTo>
                    <a:pt x="73891" y="22159"/>
                  </a:lnTo>
                  <a:lnTo>
                    <a:pt x="97974" y="80849"/>
                  </a:lnTo>
                  <a:lnTo>
                    <a:pt x="115813" y="11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74445" y="1094963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49499" y="58563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74445" y="1084435"/>
              <a:ext cx="136872" cy="294799"/>
            </a:xfrm>
            <a:custGeom>
              <a:avLst/>
              <a:gdLst/>
              <a:ahLst/>
              <a:cxnLst/>
              <a:rect l="0" t="0" r="0" b="0"/>
              <a:pathLst>
                <a:path w="136872" h="294799">
                  <a:moveTo>
                    <a:pt x="136871" y="0"/>
                  </a:moveTo>
                  <a:lnTo>
                    <a:pt x="125692" y="11178"/>
                  </a:lnTo>
                  <a:lnTo>
                    <a:pt x="102027" y="73217"/>
                  </a:lnTo>
                  <a:lnTo>
                    <a:pt x="86618" y="114548"/>
                  </a:lnTo>
                  <a:lnTo>
                    <a:pt x="55962" y="171763"/>
                  </a:lnTo>
                  <a:lnTo>
                    <a:pt x="30855" y="230547"/>
                  </a:lnTo>
                  <a:lnTo>
                    <a:pt x="13432" y="26718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15915" y="1069859"/>
              <a:ext cx="94128" cy="320837"/>
            </a:xfrm>
            <a:custGeom>
              <a:avLst/>
              <a:gdLst/>
              <a:ahLst/>
              <a:cxnLst/>
              <a:rect l="0" t="0" r="0" b="0"/>
              <a:pathLst>
                <a:path w="94128" h="320837">
                  <a:moveTo>
                    <a:pt x="16499" y="56690"/>
                  </a:moveTo>
                  <a:lnTo>
                    <a:pt x="10910" y="73457"/>
                  </a:lnTo>
                  <a:lnTo>
                    <a:pt x="15352" y="120140"/>
                  </a:lnTo>
                  <a:lnTo>
                    <a:pt x="24375" y="181354"/>
                  </a:lnTo>
                  <a:lnTo>
                    <a:pt x="32093" y="238852"/>
                  </a:lnTo>
                  <a:lnTo>
                    <a:pt x="35307" y="294100"/>
                  </a:lnTo>
                  <a:lnTo>
                    <a:pt x="31487" y="317793"/>
                  </a:lnTo>
                  <a:lnTo>
                    <a:pt x="28831" y="320836"/>
                  </a:lnTo>
                  <a:lnTo>
                    <a:pt x="25890" y="318185"/>
                  </a:lnTo>
                  <a:lnTo>
                    <a:pt x="20673" y="302761"/>
                  </a:lnTo>
                  <a:lnTo>
                    <a:pt x="11460" y="241360"/>
                  </a:lnTo>
                  <a:lnTo>
                    <a:pt x="7597" y="189006"/>
                  </a:lnTo>
                  <a:lnTo>
                    <a:pt x="6453" y="134629"/>
                  </a:lnTo>
                  <a:lnTo>
                    <a:pt x="0" y="73428"/>
                  </a:lnTo>
                  <a:lnTo>
                    <a:pt x="10543" y="15394"/>
                  </a:lnTo>
                  <a:lnTo>
                    <a:pt x="17207" y="8102"/>
                  </a:lnTo>
                  <a:lnTo>
                    <a:pt x="37091" y="0"/>
                  </a:lnTo>
                  <a:lnTo>
                    <a:pt x="46605" y="179"/>
                  </a:lnTo>
                  <a:lnTo>
                    <a:pt x="63415" y="6618"/>
                  </a:lnTo>
                  <a:lnTo>
                    <a:pt x="75565" y="20397"/>
                  </a:lnTo>
                  <a:lnTo>
                    <a:pt x="92897" y="57840"/>
                  </a:lnTo>
                  <a:lnTo>
                    <a:pt x="94127" y="78258"/>
                  </a:lnTo>
                  <a:lnTo>
                    <a:pt x="89605" y="97861"/>
                  </a:lnTo>
                  <a:lnTo>
                    <a:pt x="79797" y="114372"/>
                  </a:lnTo>
                  <a:lnTo>
                    <a:pt x="71566" y="119711"/>
                  </a:lnTo>
                  <a:lnTo>
                    <a:pt x="27028" y="130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65974" y="1031810"/>
              <a:ext cx="103421" cy="147382"/>
            </a:xfrm>
            <a:custGeom>
              <a:avLst/>
              <a:gdLst/>
              <a:ahLst/>
              <a:cxnLst/>
              <a:rect l="0" t="0" r="0" b="0"/>
              <a:pathLst>
                <a:path w="103421" h="147382">
                  <a:moveTo>
                    <a:pt x="3311" y="84210"/>
                  </a:moveTo>
                  <a:lnTo>
                    <a:pt x="61928" y="78621"/>
                  </a:lnTo>
                  <a:lnTo>
                    <a:pt x="82395" y="69638"/>
                  </a:lnTo>
                  <a:lnTo>
                    <a:pt x="91128" y="63967"/>
                  </a:lnTo>
                  <a:lnTo>
                    <a:pt x="96951" y="55507"/>
                  </a:lnTo>
                  <a:lnTo>
                    <a:pt x="103420" y="33629"/>
                  </a:lnTo>
                  <a:lnTo>
                    <a:pt x="101636" y="23583"/>
                  </a:lnTo>
                  <a:lnTo>
                    <a:pt x="90294" y="6182"/>
                  </a:lnTo>
                  <a:lnTo>
                    <a:pt x="82357" y="1776"/>
                  </a:lnTo>
                  <a:lnTo>
                    <a:pt x="64179" y="0"/>
                  </a:lnTo>
                  <a:lnTo>
                    <a:pt x="47521" y="6229"/>
                  </a:lnTo>
                  <a:lnTo>
                    <a:pt x="17762" y="29292"/>
                  </a:lnTo>
                  <a:lnTo>
                    <a:pt x="2004" y="55070"/>
                  </a:lnTo>
                  <a:lnTo>
                    <a:pt x="0" y="74769"/>
                  </a:lnTo>
                  <a:lnTo>
                    <a:pt x="4179" y="95222"/>
                  </a:lnTo>
                  <a:lnTo>
                    <a:pt x="13835" y="116011"/>
                  </a:lnTo>
                  <a:lnTo>
                    <a:pt x="38015" y="141856"/>
                  </a:lnTo>
                  <a:lnTo>
                    <a:pt x="47504" y="146037"/>
                  </a:lnTo>
                  <a:lnTo>
                    <a:pt x="98067" y="147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06155" y="1075526"/>
              <a:ext cx="115815" cy="114195"/>
            </a:xfrm>
            <a:custGeom>
              <a:avLst/>
              <a:gdLst/>
              <a:ahLst/>
              <a:cxnLst/>
              <a:rect l="0" t="0" r="0" b="0"/>
              <a:pathLst>
                <a:path w="115815" h="114195">
                  <a:moveTo>
                    <a:pt x="0" y="19437"/>
                  </a:moveTo>
                  <a:lnTo>
                    <a:pt x="0" y="73582"/>
                  </a:lnTo>
                  <a:lnTo>
                    <a:pt x="0" y="87119"/>
                  </a:lnTo>
                  <a:lnTo>
                    <a:pt x="1170" y="90295"/>
                  </a:lnTo>
                  <a:lnTo>
                    <a:pt x="5589" y="78226"/>
                  </a:lnTo>
                  <a:lnTo>
                    <a:pt x="16117" y="21055"/>
                  </a:lnTo>
                  <a:lnTo>
                    <a:pt x="21273" y="9988"/>
                  </a:lnTo>
                  <a:lnTo>
                    <a:pt x="29390" y="3779"/>
                  </a:lnTo>
                  <a:lnTo>
                    <a:pt x="50887" y="0"/>
                  </a:lnTo>
                  <a:lnTo>
                    <a:pt x="60831" y="2969"/>
                  </a:lnTo>
                  <a:lnTo>
                    <a:pt x="78119" y="15628"/>
                  </a:lnTo>
                  <a:lnTo>
                    <a:pt x="90482" y="36072"/>
                  </a:lnTo>
                  <a:lnTo>
                    <a:pt x="112319" y="97038"/>
                  </a:lnTo>
                  <a:lnTo>
                    <a:pt x="115814" y="114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64082" y="1052359"/>
              <a:ext cx="126344" cy="147890"/>
            </a:xfrm>
            <a:custGeom>
              <a:avLst/>
              <a:gdLst/>
              <a:ahLst/>
              <a:cxnLst/>
              <a:rect l="0" t="0" r="0" b="0"/>
              <a:pathLst>
                <a:path w="126344" h="147890">
                  <a:moveTo>
                    <a:pt x="0" y="53133"/>
                  </a:moveTo>
                  <a:lnTo>
                    <a:pt x="3120" y="95824"/>
                  </a:lnTo>
                  <a:lnTo>
                    <a:pt x="5590" y="106160"/>
                  </a:lnTo>
                  <a:lnTo>
                    <a:pt x="7236" y="107202"/>
                  </a:lnTo>
                  <a:lnTo>
                    <a:pt x="11410" y="45406"/>
                  </a:lnTo>
                  <a:lnTo>
                    <a:pt x="15990" y="22793"/>
                  </a:lnTo>
                  <a:lnTo>
                    <a:pt x="21189" y="14189"/>
                  </a:lnTo>
                  <a:lnTo>
                    <a:pt x="36323" y="1509"/>
                  </a:lnTo>
                  <a:lnTo>
                    <a:pt x="44103" y="0"/>
                  </a:lnTo>
                  <a:lnTo>
                    <a:pt x="51629" y="1333"/>
                  </a:lnTo>
                  <a:lnTo>
                    <a:pt x="58986" y="4562"/>
                  </a:lnTo>
                  <a:lnTo>
                    <a:pt x="70280" y="17508"/>
                  </a:lnTo>
                  <a:lnTo>
                    <a:pt x="102790" y="74759"/>
                  </a:lnTo>
                  <a:lnTo>
                    <a:pt x="123004" y="131172"/>
                  </a:lnTo>
                  <a:lnTo>
                    <a:pt x="126343" y="147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64124" y="110549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7264"/>
                  </a:lnTo>
                  <a:lnTo>
                    <a:pt x="3120" y="9417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64124" y="1010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37823" y="1021521"/>
              <a:ext cx="105287" cy="150187"/>
            </a:xfrm>
            <a:custGeom>
              <a:avLst/>
              <a:gdLst/>
              <a:ahLst/>
              <a:cxnLst/>
              <a:rect l="0" t="0" r="0" b="0"/>
              <a:pathLst>
                <a:path w="105287" h="150187">
                  <a:moveTo>
                    <a:pt x="0" y="83971"/>
                  </a:moveTo>
                  <a:lnTo>
                    <a:pt x="16768" y="89560"/>
                  </a:lnTo>
                  <a:lnTo>
                    <a:pt x="34359" y="89185"/>
                  </a:lnTo>
                  <a:lnTo>
                    <a:pt x="52705" y="83948"/>
                  </a:lnTo>
                  <a:lnTo>
                    <a:pt x="68659" y="73822"/>
                  </a:lnTo>
                  <a:lnTo>
                    <a:pt x="80428" y="58403"/>
                  </a:lnTo>
                  <a:lnTo>
                    <a:pt x="85205" y="49378"/>
                  </a:lnTo>
                  <a:lnTo>
                    <a:pt x="86049" y="39852"/>
                  </a:lnTo>
                  <a:lnTo>
                    <a:pt x="80748" y="19909"/>
                  </a:lnTo>
                  <a:lnTo>
                    <a:pt x="67474" y="5586"/>
                  </a:lnTo>
                  <a:lnTo>
                    <a:pt x="59021" y="129"/>
                  </a:lnTo>
                  <a:lnTo>
                    <a:pt x="51046" y="0"/>
                  </a:lnTo>
                  <a:lnTo>
                    <a:pt x="43389" y="3424"/>
                  </a:lnTo>
                  <a:lnTo>
                    <a:pt x="29813" y="16587"/>
                  </a:lnTo>
                  <a:lnTo>
                    <a:pt x="19880" y="34135"/>
                  </a:lnTo>
                  <a:lnTo>
                    <a:pt x="13299" y="69335"/>
                  </a:lnTo>
                  <a:lnTo>
                    <a:pt x="16939" y="103811"/>
                  </a:lnTo>
                  <a:lnTo>
                    <a:pt x="25466" y="122424"/>
                  </a:lnTo>
                  <a:lnTo>
                    <a:pt x="31016" y="130663"/>
                  </a:lnTo>
                  <a:lnTo>
                    <a:pt x="46540" y="142938"/>
                  </a:lnTo>
                  <a:lnTo>
                    <a:pt x="55594" y="147848"/>
                  </a:lnTo>
                  <a:lnTo>
                    <a:pt x="75011" y="150186"/>
                  </a:lnTo>
                  <a:lnTo>
                    <a:pt x="105286" y="147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85223" y="1018319"/>
              <a:ext cx="123077" cy="165018"/>
            </a:xfrm>
            <a:custGeom>
              <a:avLst/>
              <a:gdLst/>
              <a:ahLst/>
              <a:cxnLst/>
              <a:rect l="0" t="0" r="0" b="0"/>
              <a:pathLst>
                <a:path w="123077" h="165018">
                  <a:moveTo>
                    <a:pt x="105284" y="24002"/>
                  </a:moveTo>
                  <a:lnTo>
                    <a:pt x="87304" y="8361"/>
                  </a:lnTo>
                  <a:lnTo>
                    <a:pt x="70387" y="283"/>
                  </a:lnTo>
                  <a:lnTo>
                    <a:pt x="62132" y="0"/>
                  </a:lnTo>
                  <a:lnTo>
                    <a:pt x="46722" y="5925"/>
                  </a:lnTo>
                  <a:lnTo>
                    <a:pt x="24892" y="22415"/>
                  </a:lnTo>
                  <a:lnTo>
                    <a:pt x="21274" y="29963"/>
                  </a:lnTo>
                  <a:lnTo>
                    <a:pt x="20373" y="47708"/>
                  </a:lnTo>
                  <a:lnTo>
                    <a:pt x="24111" y="55014"/>
                  </a:lnTo>
                  <a:lnTo>
                    <a:pt x="37622" y="66251"/>
                  </a:lnTo>
                  <a:lnTo>
                    <a:pt x="95286" y="90386"/>
                  </a:lnTo>
                  <a:lnTo>
                    <a:pt x="109810" y="103809"/>
                  </a:lnTo>
                  <a:lnTo>
                    <a:pt x="115320" y="112301"/>
                  </a:lnTo>
                  <a:lnTo>
                    <a:pt x="123076" y="146611"/>
                  </a:lnTo>
                  <a:lnTo>
                    <a:pt x="119485" y="154874"/>
                  </a:lnTo>
                  <a:lnTo>
                    <a:pt x="112412" y="160383"/>
                  </a:lnTo>
                  <a:lnTo>
                    <a:pt x="103017" y="164056"/>
                  </a:lnTo>
                  <a:lnTo>
                    <a:pt x="83220" y="165017"/>
                  </a:lnTo>
                  <a:lnTo>
                    <a:pt x="62723" y="160375"/>
                  </a:lnTo>
                  <a:lnTo>
                    <a:pt x="0" y="139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56509" y="1037461"/>
              <a:ext cx="144611" cy="152445"/>
            </a:xfrm>
            <a:custGeom>
              <a:avLst/>
              <a:gdLst/>
              <a:ahLst/>
              <a:cxnLst/>
              <a:rect l="0" t="0" r="0" b="0"/>
              <a:pathLst>
                <a:path w="144611" h="152445">
                  <a:moveTo>
                    <a:pt x="70910" y="99616"/>
                  </a:moveTo>
                  <a:lnTo>
                    <a:pt x="79975" y="40999"/>
                  </a:lnTo>
                  <a:lnTo>
                    <a:pt x="74549" y="17412"/>
                  </a:lnTo>
                  <a:lnTo>
                    <a:pt x="69827" y="6209"/>
                  </a:lnTo>
                  <a:lnTo>
                    <a:pt x="63169" y="1080"/>
                  </a:lnTo>
                  <a:lnTo>
                    <a:pt x="55221" y="0"/>
                  </a:lnTo>
                  <a:lnTo>
                    <a:pt x="46413" y="1620"/>
                  </a:lnTo>
                  <a:lnTo>
                    <a:pt x="30387" y="12779"/>
                  </a:lnTo>
                  <a:lnTo>
                    <a:pt x="16635" y="29436"/>
                  </a:lnTo>
                  <a:lnTo>
                    <a:pt x="6624" y="48538"/>
                  </a:lnTo>
                  <a:lnTo>
                    <a:pt x="0" y="90201"/>
                  </a:lnTo>
                  <a:lnTo>
                    <a:pt x="3626" y="128412"/>
                  </a:lnTo>
                  <a:lnTo>
                    <a:pt x="8507" y="137531"/>
                  </a:lnTo>
                  <a:lnTo>
                    <a:pt x="23288" y="150782"/>
                  </a:lnTo>
                  <a:lnTo>
                    <a:pt x="30974" y="152444"/>
                  </a:lnTo>
                  <a:lnTo>
                    <a:pt x="38437" y="151213"/>
                  </a:lnTo>
                  <a:lnTo>
                    <a:pt x="45752" y="148052"/>
                  </a:lnTo>
                  <a:lnTo>
                    <a:pt x="56999" y="135181"/>
                  </a:lnTo>
                  <a:lnTo>
                    <a:pt x="64728" y="116593"/>
                  </a:lnTo>
                  <a:lnTo>
                    <a:pt x="68162" y="92733"/>
                  </a:lnTo>
                  <a:lnTo>
                    <a:pt x="70248" y="88009"/>
                  </a:lnTo>
                  <a:lnTo>
                    <a:pt x="72809" y="88368"/>
                  </a:lnTo>
                  <a:lnTo>
                    <a:pt x="117019" y="133924"/>
                  </a:lnTo>
                  <a:lnTo>
                    <a:pt x="144610" y="152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28894" y="1031792"/>
              <a:ext cx="66983" cy="139288"/>
            </a:xfrm>
            <a:custGeom>
              <a:avLst/>
              <a:gdLst/>
              <a:ahLst/>
              <a:cxnLst/>
              <a:rect l="0" t="0" r="0" b="0"/>
              <a:pathLst>
                <a:path w="66983" h="139288">
                  <a:moveTo>
                    <a:pt x="3811" y="52643"/>
                  </a:moveTo>
                  <a:lnTo>
                    <a:pt x="3811" y="75000"/>
                  </a:lnTo>
                  <a:lnTo>
                    <a:pt x="27530" y="136985"/>
                  </a:lnTo>
                  <a:lnTo>
                    <a:pt x="28982" y="139287"/>
                  </a:lnTo>
                  <a:lnTo>
                    <a:pt x="27476" y="129366"/>
                  </a:lnTo>
                  <a:lnTo>
                    <a:pt x="1378" y="73041"/>
                  </a:lnTo>
                  <a:lnTo>
                    <a:pt x="0" y="49230"/>
                  </a:lnTo>
                  <a:lnTo>
                    <a:pt x="1270" y="36330"/>
                  </a:lnTo>
                  <a:lnTo>
                    <a:pt x="5626" y="26560"/>
                  </a:lnTo>
                  <a:lnTo>
                    <a:pt x="19826" y="12584"/>
                  </a:lnTo>
                  <a:lnTo>
                    <a:pt x="37835" y="5593"/>
                  </a:lnTo>
                  <a:lnTo>
                    <a:pt x="669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59046" y="1052837"/>
              <a:ext cx="136872" cy="174624"/>
            </a:xfrm>
            <a:custGeom>
              <a:avLst/>
              <a:gdLst/>
              <a:ahLst/>
              <a:cxnLst/>
              <a:rect l="0" t="0" r="0" b="0"/>
              <a:pathLst>
                <a:path w="136872" h="174624">
                  <a:moveTo>
                    <a:pt x="0" y="42126"/>
                  </a:moveTo>
                  <a:lnTo>
                    <a:pt x="34898" y="71435"/>
                  </a:lnTo>
                  <a:lnTo>
                    <a:pt x="44322" y="74533"/>
                  </a:lnTo>
                  <a:lnTo>
                    <a:pt x="64153" y="74857"/>
                  </a:lnTo>
                  <a:lnTo>
                    <a:pt x="95048" y="62873"/>
                  </a:lnTo>
                  <a:lnTo>
                    <a:pt x="100800" y="54787"/>
                  </a:lnTo>
                  <a:lnTo>
                    <a:pt x="104071" y="33326"/>
                  </a:lnTo>
                  <a:lnTo>
                    <a:pt x="98507" y="14428"/>
                  </a:lnTo>
                  <a:lnTo>
                    <a:pt x="93747" y="6113"/>
                  </a:lnTo>
                  <a:lnTo>
                    <a:pt x="85895" y="1740"/>
                  </a:lnTo>
                  <a:lnTo>
                    <a:pt x="64692" y="0"/>
                  </a:lnTo>
                  <a:lnTo>
                    <a:pt x="45910" y="6246"/>
                  </a:lnTo>
                  <a:lnTo>
                    <a:pt x="37626" y="11187"/>
                  </a:lnTo>
                  <a:lnTo>
                    <a:pt x="25302" y="26036"/>
                  </a:lnTo>
                  <a:lnTo>
                    <a:pt x="17095" y="45504"/>
                  </a:lnTo>
                  <a:lnTo>
                    <a:pt x="13644" y="81601"/>
                  </a:lnTo>
                  <a:lnTo>
                    <a:pt x="20681" y="115044"/>
                  </a:lnTo>
                  <a:lnTo>
                    <a:pt x="43426" y="154666"/>
                  </a:lnTo>
                  <a:lnTo>
                    <a:pt x="50008" y="162776"/>
                  </a:lnTo>
                  <a:lnTo>
                    <a:pt x="69799" y="171787"/>
                  </a:lnTo>
                  <a:lnTo>
                    <a:pt x="93023" y="174623"/>
                  </a:lnTo>
                  <a:lnTo>
                    <a:pt x="136871" y="168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27544" y="109496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463" y="58617"/>
                  </a:lnTo>
                  <a:lnTo>
                    <a:pt x="193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38072" y="1000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90715" y="1076764"/>
              <a:ext cx="147400" cy="176128"/>
            </a:xfrm>
            <a:custGeom>
              <a:avLst/>
              <a:gdLst/>
              <a:ahLst/>
              <a:cxnLst/>
              <a:rect l="0" t="0" r="0" b="0"/>
              <a:pathLst>
                <a:path w="147400" h="176128">
                  <a:moveTo>
                    <a:pt x="0" y="39256"/>
                  </a:moveTo>
                  <a:lnTo>
                    <a:pt x="16789" y="101537"/>
                  </a:lnTo>
                  <a:lnTo>
                    <a:pt x="18623" y="133619"/>
                  </a:lnTo>
                  <a:lnTo>
                    <a:pt x="17095" y="133750"/>
                  </a:lnTo>
                  <a:lnTo>
                    <a:pt x="14906" y="130328"/>
                  </a:lnTo>
                  <a:lnTo>
                    <a:pt x="11105" y="78574"/>
                  </a:lnTo>
                  <a:lnTo>
                    <a:pt x="13819" y="41547"/>
                  </a:lnTo>
                  <a:lnTo>
                    <a:pt x="20180" y="20387"/>
                  </a:lnTo>
                  <a:lnTo>
                    <a:pt x="30806" y="3184"/>
                  </a:lnTo>
                  <a:lnTo>
                    <a:pt x="38085" y="0"/>
                  </a:lnTo>
                  <a:lnTo>
                    <a:pt x="46447" y="217"/>
                  </a:lnTo>
                  <a:lnTo>
                    <a:pt x="55531" y="2702"/>
                  </a:lnTo>
                  <a:lnTo>
                    <a:pt x="71864" y="14821"/>
                  </a:lnTo>
                  <a:lnTo>
                    <a:pt x="107383" y="61255"/>
                  </a:lnTo>
                  <a:lnTo>
                    <a:pt x="132929" y="123567"/>
                  </a:lnTo>
                  <a:lnTo>
                    <a:pt x="147399" y="1761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78074" y="1050082"/>
              <a:ext cx="113242" cy="171224"/>
            </a:xfrm>
            <a:custGeom>
              <a:avLst/>
              <a:gdLst/>
              <a:ahLst/>
              <a:cxnLst/>
              <a:rect l="0" t="0" r="0" b="0"/>
              <a:pathLst>
                <a:path w="113242" h="171224">
                  <a:moveTo>
                    <a:pt x="7439" y="65938"/>
                  </a:moveTo>
                  <a:lnTo>
                    <a:pt x="44917" y="74272"/>
                  </a:lnTo>
                  <a:lnTo>
                    <a:pt x="56991" y="75003"/>
                  </a:lnTo>
                  <a:lnTo>
                    <a:pt x="76646" y="69577"/>
                  </a:lnTo>
                  <a:lnTo>
                    <a:pt x="108327" y="47030"/>
                  </a:lnTo>
                  <a:lnTo>
                    <a:pt x="112132" y="39295"/>
                  </a:lnTo>
                  <a:lnTo>
                    <a:pt x="113241" y="21341"/>
                  </a:lnTo>
                  <a:lnTo>
                    <a:pt x="109559" y="13980"/>
                  </a:lnTo>
                  <a:lnTo>
                    <a:pt x="96110" y="2682"/>
                  </a:lnTo>
                  <a:lnTo>
                    <a:pt x="72194" y="0"/>
                  </a:lnTo>
                  <a:lnTo>
                    <a:pt x="45578" y="3877"/>
                  </a:lnTo>
                  <a:lnTo>
                    <a:pt x="25950" y="13399"/>
                  </a:lnTo>
                  <a:lnTo>
                    <a:pt x="12546" y="28549"/>
                  </a:lnTo>
                  <a:lnTo>
                    <a:pt x="3860" y="48151"/>
                  </a:lnTo>
                  <a:lnTo>
                    <a:pt x="0" y="72461"/>
                  </a:lnTo>
                  <a:lnTo>
                    <a:pt x="9004" y="112454"/>
                  </a:lnTo>
                  <a:lnTo>
                    <a:pt x="26490" y="142762"/>
                  </a:lnTo>
                  <a:lnTo>
                    <a:pt x="52078" y="166560"/>
                  </a:lnTo>
                  <a:lnTo>
                    <a:pt x="61765" y="170454"/>
                  </a:lnTo>
                  <a:lnTo>
                    <a:pt x="102196" y="171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09025" y="1052352"/>
              <a:ext cx="150229" cy="149317"/>
            </a:xfrm>
            <a:custGeom>
              <a:avLst/>
              <a:gdLst/>
              <a:ahLst/>
              <a:cxnLst/>
              <a:rect l="0" t="0" r="0" b="0"/>
              <a:pathLst>
                <a:path w="150229" h="149317">
                  <a:moveTo>
                    <a:pt x="23886" y="137368"/>
                  </a:moveTo>
                  <a:lnTo>
                    <a:pt x="47933" y="127792"/>
                  </a:lnTo>
                  <a:lnTo>
                    <a:pt x="62260" y="117124"/>
                  </a:lnTo>
                  <a:lnTo>
                    <a:pt x="77891" y="92375"/>
                  </a:lnTo>
                  <a:lnTo>
                    <a:pt x="79864" y="69798"/>
                  </a:lnTo>
                  <a:lnTo>
                    <a:pt x="71599" y="22765"/>
                  </a:lnTo>
                  <a:lnTo>
                    <a:pt x="66223" y="14173"/>
                  </a:lnTo>
                  <a:lnTo>
                    <a:pt x="50891" y="1506"/>
                  </a:lnTo>
                  <a:lnTo>
                    <a:pt x="43060" y="0"/>
                  </a:lnTo>
                  <a:lnTo>
                    <a:pt x="35499" y="1336"/>
                  </a:lnTo>
                  <a:lnTo>
                    <a:pt x="28119" y="4566"/>
                  </a:lnTo>
                  <a:lnTo>
                    <a:pt x="16799" y="20633"/>
                  </a:lnTo>
                  <a:lnTo>
                    <a:pt x="0" y="63486"/>
                  </a:lnTo>
                  <a:lnTo>
                    <a:pt x="172" y="100789"/>
                  </a:lnTo>
                  <a:lnTo>
                    <a:pt x="7887" y="121500"/>
                  </a:lnTo>
                  <a:lnTo>
                    <a:pt x="13220" y="130299"/>
                  </a:lnTo>
                  <a:lnTo>
                    <a:pt x="28505" y="143195"/>
                  </a:lnTo>
                  <a:lnTo>
                    <a:pt x="37494" y="148272"/>
                  </a:lnTo>
                  <a:lnTo>
                    <a:pt x="45826" y="149316"/>
                  </a:lnTo>
                  <a:lnTo>
                    <a:pt x="61324" y="144238"/>
                  </a:lnTo>
                  <a:lnTo>
                    <a:pt x="66392" y="137269"/>
                  </a:lnTo>
                  <a:lnTo>
                    <a:pt x="72024" y="117047"/>
                  </a:lnTo>
                  <a:lnTo>
                    <a:pt x="75865" y="113292"/>
                  </a:lnTo>
                  <a:lnTo>
                    <a:pt x="80766" y="114298"/>
                  </a:lnTo>
                  <a:lnTo>
                    <a:pt x="119418" y="139659"/>
                  </a:lnTo>
                  <a:lnTo>
                    <a:pt x="150228" y="147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63260" y="1070962"/>
              <a:ext cx="101279" cy="142230"/>
            </a:xfrm>
            <a:custGeom>
              <a:avLst/>
              <a:gdLst/>
              <a:ahLst/>
              <a:cxnLst/>
              <a:rect l="0" t="0" r="0" b="0"/>
              <a:pathLst>
                <a:path w="101279" h="142230">
                  <a:moveTo>
                    <a:pt x="90750" y="24001"/>
                  </a:moveTo>
                  <a:lnTo>
                    <a:pt x="72769" y="8360"/>
                  </a:lnTo>
                  <a:lnTo>
                    <a:pt x="55853" y="282"/>
                  </a:lnTo>
                  <a:lnTo>
                    <a:pt x="47598" y="0"/>
                  </a:lnTo>
                  <a:lnTo>
                    <a:pt x="32187" y="5925"/>
                  </a:lnTo>
                  <a:lnTo>
                    <a:pt x="10357" y="22415"/>
                  </a:lnTo>
                  <a:lnTo>
                    <a:pt x="2377" y="41624"/>
                  </a:lnTo>
                  <a:lnTo>
                    <a:pt x="0" y="64589"/>
                  </a:lnTo>
                  <a:lnTo>
                    <a:pt x="2843" y="86494"/>
                  </a:lnTo>
                  <a:lnTo>
                    <a:pt x="16611" y="118557"/>
                  </a:lnTo>
                  <a:lnTo>
                    <a:pt x="32063" y="133486"/>
                  </a:lnTo>
                  <a:lnTo>
                    <a:pt x="41097" y="139105"/>
                  </a:lnTo>
                  <a:lnTo>
                    <a:pt x="60493" y="142229"/>
                  </a:lnTo>
                  <a:lnTo>
                    <a:pt x="78473" y="139718"/>
                  </a:lnTo>
                  <a:lnTo>
                    <a:pt x="101278" y="129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97588" y="905450"/>
              <a:ext cx="103822" cy="284271"/>
            </a:xfrm>
            <a:custGeom>
              <a:avLst/>
              <a:gdLst/>
              <a:ahLst/>
              <a:cxnLst/>
              <a:rect l="0" t="0" r="0" b="0"/>
              <a:pathLst>
                <a:path w="103822" h="284271">
                  <a:moveTo>
                    <a:pt x="9065" y="0"/>
                  </a:moveTo>
                  <a:lnTo>
                    <a:pt x="9065" y="58617"/>
                  </a:lnTo>
                  <a:lnTo>
                    <a:pt x="9065" y="113961"/>
                  </a:lnTo>
                  <a:lnTo>
                    <a:pt x="9065" y="176886"/>
                  </a:lnTo>
                  <a:lnTo>
                    <a:pt x="3475" y="229133"/>
                  </a:lnTo>
                  <a:lnTo>
                    <a:pt x="0" y="268063"/>
                  </a:lnTo>
                  <a:lnTo>
                    <a:pt x="682" y="272295"/>
                  </a:lnTo>
                  <a:lnTo>
                    <a:pt x="2306" y="270438"/>
                  </a:lnTo>
                  <a:lnTo>
                    <a:pt x="23324" y="209761"/>
                  </a:lnTo>
                  <a:lnTo>
                    <a:pt x="30269" y="204181"/>
                  </a:lnTo>
                  <a:lnTo>
                    <a:pt x="50465" y="201102"/>
                  </a:lnTo>
                  <a:lnTo>
                    <a:pt x="68798" y="206752"/>
                  </a:lnTo>
                  <a:lnTo>
                    <a:pt x="76963" y="211534"/>
                  </a:lnTo>
                  <a:lnTo>
                    <a:pt x="89155" y="226206"/>
                  </a:lnTo>
                  <a:lnTo>
                    <a:pt x="97302" y="244426"/>
                  </a:lnTo>
                  <a:lnTo>
                    <a:pt x="103821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87785" y="1081865"/>
              <a:ext cx="134163" cy="286840"/>
            </a:xfrm>
            <a:custGeom>
              <a:avLst/>
              <a:gdLst/>
              <a:ahLst/>
              <a:cxnLst/>
              <a:rect l="0" t="0" r="0" b="0"/>
              <a:pathLst>
                <a:path w="134163" h="286840">
                  <a:moveTo>
                    <a:pt x="76837" y="86798"/>
                  </a:moveTo>
                  <a:lnTo>
                    <a:pt x="92478" y="68817"/>
                  </a:lnTo>
                  <a:lnTo>
                    <a:pt x="100555" y="51900"/>
                  </a:lnTo>
                  <a:lnTo>
                    <a:pt x="100838" y="42476"/>
                  </a:lnTo>
                  <a:lnTo>
                    <a:pt x="94912" y="22645"/>
                  </a:lnTo>
                  <a:lnTo>
                    <a:pt x="81361" y="8373"/>
                  </a:lnTo>
                  <a:lnTo>
                    <a:pt x="72834" y="2929"/>
                  </a:lnTo>
                  <a:lnTo>
                    <a:pt x="54001" y="0"/>
                  </a:lnTo>
                  <a:lnTo>
                    <a:pt x="44065" y="856"/>
                  </a:lnTo>
                  <a:lnTo>
                    <a:pt x="26786" y="8047"/>
                  </a:lnTo>
                  <a:lnTo>
                    <a:pt x="18903" y="13241"/>
                  </a:lnTo>
                  <a:lnTo>
                    <a:pt x="7025" y="28369"/>
                  </a:lnTo>
                  <a:lnTo>
                    <a:pt x="2220" y="37317"/>
                  </a:lnTo>
                  <a:lnTo>
                    <a:pt x="0" y="59737"/>
                  </a:lnTo>
                  <a:lnTo>
                    <a:pt x="1045" y="72267"/>
                  </a:lnTo>
                  <a:lnTo>
                    <a:pt x="5252" y="81790"/>
                  </a:lnTo>
                  <a:lnTo>
                    <a:pt x="19284" y="95490"/>
                  </a:lnTo>
                  <a:lnTo>
                    <a:pt x="27940" y="98442"/>
                  </a:lnTo>
                  <a:lnTo>
                    <a:pt x="46916" y="98602"/>
                  </a:lnTo>
                  <a:lnTo>
                    <a:pt x="63928" y="91654"/>
                  </a:lnTo>
                  <a:lnTo>
                    <a:pt x="71740" y="86526"/>
                  </a:lnTo>
                  <a:lnTo>
                    <a:pt x="76948" y="78428"/>
                  </a:lnTo>
                  <a:lnTo>
                    <a:pt x="82736" y="56951"/>
                  </a:lnTo>
                  <a:lnTo>
                    <a:pt x="85449" y="52862"/>
                  </a:lnTo>
                  <a:lnTo>
                    <a:pt x="88427" y="53646"/>
                  </a:lnTo>
                  <a:lnTo>
                    <a:pt x="91582" y="57677"/>
                  </a:lnTo>
                  <a:lnTo>
                    <a:pt x="108515" y="113610"/>
                  </a:lnTo>
                  <a:lnTo>
                    <a:pt x="122478" y="168003"/>
                  </a:lnTo>
                  <a:lnTo>
                    <a:pt x="134162" y="212543"/>
                  </a:lnTo>
                  <a:lnTo>
                    <a:pt x="132340" y="233931"/>
                  </a:lnTo>
                  <a:lnTo>
                    <a:pt x="127877" y="242209"/>
                  </a:lnTo>
                  <a:lnTo>
                    <a:pt x="113559" y="254525"/>
                  </a:lnTo>
                  <a:lnTo>
                    <a:pt x="80179" y="268036"/>
                  </a:lnTo>
                  <a:lnTo>
                    <a:pt x="22540" y="278341"/>
                  </a:lnTo>
                  <a:lnTo>
                    <a:pt x="3137" y="286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38321" y="1073906"/>
              <a:ext cx="63172" cy="120867"/>
            </a:xfrm>
            <a:custGeom>
              <a:avLst/>
              <a:gdLst/>
              <a:ahLst/>
              <a:cxnLst/>
              <a:rect l="0" t="0" r="0" b="0"/>
              <a:pathLst>
                <a:path w="63172" h="120867">
                  <a:moveTo>
                    <a:pt x="0" y="31586"/>
                  </a:moveTo>
                  <a:lnTo>
                    <a:pt x="19128" y="92696"/>
                  </a:lnTo>
                  <a:lnTo>
                    <a:pt x="31924" y="119883"/>
                  </a:lnTo>
                  <a:lnTo>
                    <a:pt x="30641" y="120866"/>
                  </a:lnTo>
                  <a:lnTo>
                    <a:pt x="27447" y="119182"/>
                  </a:lnTo>
                  <a:lnTo>
                    <a:pt x="17360" y="100044"/>
                  </a:lnTo>
                  <a:lnTo>
                    <a:pt x="4643" y="60966"/>
                  </a:lnTo>
                  <a:lnTo>
                    <a:pt x="2064" y="36065"/>
                  </a:lnTo>
                  <a:lnTo>
                    <a:pt x="7156" y="15639"/>
                  </a:lnTo>
                  <a:lnTo>
                    <a:pt x="11790" y="6917"/>
                  </a:lnTo>
                  <a:lnTo>
                    <a:pt x="18388" y="2272"/>
                  </a:lnTo>
                  <a:lnTo>
                    <a:pt x="26297" y="34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61364" y="1084435"/>
              <a:ext cx="87528" cy="126136"/>
            </a:xfrm>
            <a:custGeom>
              <a:avLst/>
              <a:gdLst/>
              <a:ahLst/>
              <a:cxnLst/>
              <a:rect l="0" t="0" r="0" b="0"/>
              <a:pathLst>
                <a:path w="87528" h="126136">
                  <a:moveTo>
                    <a:pt x="87527" y="0"/>
                  </a:moveTo>
                  <a:lnTo>
                    <a:pt x="65170" y="0"/>
                  </a:lnTo>
                  <a:lnTo>
                    <a:pt x="47954" y="6239"/>
                  </a:lnTo>
                  <a:lnTo>
                    <a:pt x="17838" y="29308"/>
                  </a:lnTo>
                  <a:lnTo>
                    <a:pt x="2018" y="55087"/>
                  </a:lnTo>
                  <a:lnTo>
                    <a:pt x="0" y="77905"/>
                  </a:lnTo>
                  <a:lnTo>
                    <a:pt x="4172" y="101305"/>
                  </a:lnTo>
                  <a:lnTo>
                    <a:pt x="13826" y="119504"/>
                  </a:lnTo>
                  <a:lnTo>
                    <a:pt x="20845" y="124123"/>
                  </a:lnTo>
                  <a:lnTo>
                    <a:pt x="38003" y="126135"/>
                  </a:lnTo>
                  <a:lnTo>
                    <a:pt x="46323" y="122695"/>
                  </a:lnTo>
                  <a:lnTo>
                    <a:pt x="61805" y="109513"/>
                  </a:lnTo>
                  <a:lnTo>
                    <a:pt x="70246" y="88837"/>
                  </a:lnTo>
                  <a:lnTo>
                    <a:pt x="72496" y="76772"/>
                  </a:lnTo>
                  <a:lnTo>
                    <a:pt x="68759" y="54008"/>
                  </a:lnTo>
                  <a:lnTo>
                    <a:pt x="4541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85415" y="1126549"/>
              <a:ext cx="95579" cy="75734"/>
            </a:xfrm>
            <a:custGeom>
              <a:avLst/>
              <a:gdLst/>
              <a:ahLst/>
              <a:cxnLst/>
              <a:rect l="0" t="0" r="0" b="0"/>
              <a:pathLst>
                <a:path w="95579" h="75734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7952" y="58771"/>
                  </a:lnTo>
                  <a:lnTo>
                    <a:pt x="26917" y="72134"/>
                  </a:lnTo>
                  <a:lnTo>
                    <a:pt x="47824" y="75733"/>
                  </a:lnTo>
                  <a:lnTo>
                    <a:pt x="58312" y="75055"/>
                  </a:lnTo>
                  <a:lnTo>
                    <a:pt x="76205" y="68063"/>
                  </a:lnTo>
                  <a:lnTo>
                    <a:pt x="84253" y="62923"/>
                  </a:lnTo>
                  <a:lnTo>
                    <a:pt x="89617" y="54816"/>
                  </a:lnTo>
                  <a:lnTo>
                    <a:pt x="95578" y="33332"/>
                  </a:lnTo>
                  <a:lnTo>
                    <a:pt x="95108" y="17543"/>
                  </a:lnTo>
                  <a:lnTo>
                    <a:pt x="898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59461" y="1105556"/>
              <a:ext cx="105831" cy="241216"/>
            </a:xfrm>
            <a:custGeom>
              <a:avLst/>
              <a:gdLst/>
              <a:ahLst/>
              <a:cxnLst/>
              <a:rect l="0" t="0" r="0" b="0"/>
              <a:pathLst>
                <a:path w="105831" h="241216">
                  <a:moveTo>
                    <a:pt x="0" y="84164"/>
                  </a:moveTo>
                  <a:lnTo>
                    <a:pt x="19786" y="133095"/>
                  </a:lnTo>
                  <a:lnTo>
                    <a:pt x="29254" y="192225"/>
                  </a:lnTo>
                  <a:lnTo>
                    <a:pt x="36021" y="240777"/>
                  </a:lnTo>
                  <a:lnTo>
                    <a:pt x="33373" y="241215"/>
                  </a:lnTo>
                  <a:lnTo>
                    <a:pt x="29268" y="237997"/>
                  </a:lnTo>
                  <a:lnTo>
                    <a:pt x="17900" y="211113"/>
                  </a:lnTo>
                  <a:lnTo>
                    <a:pt x="10814" y="151701"/>
                  </a:lnTo>
                  <a:lnTo>
                    <a:pt x="3724" y="102095"/>
                  </a:lnTo>
                  <a:lnTo>
                    <a:pt x="3855" y="45938"/>
                  </a:lnTo>
                  <a:lnTo>
                    <a:pt x="9902" y="23891"/>
                  </a:lnTo>
                  <a:lnTo>
                    <a:pt x="20388" y="6293"/>
                  </a:lnTo>
                  <a:lnTo>
                    <a:pt x="28800" y="1834"/>
                  </a:lnTo>
                  <a:lnTo>
                    <a:pt x="50624" y="0"/>
                  </a:lnTo>
                  <a:lnTo>
                    <a:pt x="60656" y="3488"/>
                  </a:lnTo>
                  <a:lnTo>
                    <a:pt x="78041" y="16722"/>
                  </a:lnTo>
                  <a:lnTo>
                    <a:pt x="100983" y="43904"/>
                  </a:lnTo>
                  <a:lnTo>
                    <a:pt x="104756" y="53814"/>
                  </a:lnTo>
                  <a:lnTo>
                    <a:pt x="105830" y="74185"/>
                  </a:lnTo>
                  <a:lnTo>
                    <a:pt x="99287" y="91817"/>
                  </a:lnTo>
                  <a:lnTo>
                    <a:pt x="94267" y="99794"/>
                  </a:lnTo>
                  <a:lnTo>
                    <a:pt x="86242" y="103943"/>
                  </a:lnTo>
                  <a:lnTo>
                    <a:pt x="45978" y="105315"/>
                  </a:lnTo>
                  <a:lnTo>
                    <a:pt x="21057" y="105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706860" y="958093"/>
              <a:ext cx="93187" cy="168457"/>
            </a:xfrm>
            <a:custGeom>
              <a:avLst/>
              <a:gdLst/>
              <a:ahLst/>
              <a:cxnLst/>
              <a:rect l="0" t="0" r="0" b="0"/>
              <a:pathLst>
                <a:path w="93187" h="168457">
                  <a:moveTo>
                    <a:pt x="0" y="0"/>
                  </a:moveTo>
                  <a:lnTo>
                    <a:pt x="61111" y="17958"/>
                  </a:lnTo>
                  <a:lnTo>
                    <a:pt x="83313" y="24749"/>
                  </a:lnTo>
                  <a:lnTo>
                    <a:pt x="89467" y="30537"/>
                  </a:lnTo>
                  <a:lnTo>
                    <a:pt x="92400" y="37906"/>
                  </a:lnTo>
                  <a:lnTo>
                    <a:pt x="93186" y="46327"/>
                  </a:lnTo>
                  <a:lnTo>
                    <a:pt x="89030" y="53112"/>
                  </a:lnTo>
                  <a:lnTo>
                    <a:pt x="47180" y="81936"/>
                  </a:lnTo>
                  <a:lnTo>
                    <a:pt x="38517" y="101536"/>
                  </a:lnTo>
                  <a:lnTo>
                    <a:pt x="35836" y="124676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80559" y="123183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262159" y="2684108"/>
            <a:ext cx="2200457" cy="1958302"/>
          </a:xfrm>
          <a:custGeom>
            <a:avLst/>
            <a:gdLst/>
            <a:ahLst/>
            <a:cxnLst/>
            <a:rect l="0" t="0" r="0" b="0"/>
            <a:pathLst>
              <a:path w="2200457" h="1958302">
                <a:moveTo>
                  <a:pt x="1650343" y="0"/>
                </a:moveTo>
                <a:lnTo>
                  <a:pt x="2200456" y="979152"/>
                </a:lnTo>
                <a:lnTo>
                  <a:pt x="1650343" y="1958301"/>
                </a:lnTo>
                <a:lnTo>
                  <a:pt x="550115" y="1958301"/>
                </a:lnTo>
                <a:lnTo>
                  <a:pt x="0" y="979152"/>
                </a:lnTo>
                <a:lnTo>
                  <a:pt x="550115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2764059" y="2658709"/>
            <a:ext cx="2200457" cy="1958302"/>
          </a:xfrm>
          <a:custGeom>
            <a:avLst/>
            <a:gdLst/>
            <a:ahLst/>
            <a:cxnLst/>
            <a:rect l="0" t="0" r="0" b="0"/>
            <a:pathLst>
              <a:path w="2200457" h="1958302">
                <a:moveTo>
                  <a:pt x="1650344" y="0"/>
                </a:moveTo>
                <a:lnTo>
                  <a:pt x="2200456" y="979151"/>
                </a:lnTo>
                <a:lnTo>
                  <a:pt x="1650344" y="1958301"/>
                </a:lnTo>
                <a:lnTo>
                  <a:pt x="550115" y="1958301"/>
                </a:lnTo>
                <a:lnTo>
                  <a:pt x="0" y="979151"/>
                </a:lnTo>
                <a:lnTo>
                  <a:pt x="550115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5202459" y="2620609"/>
            <a:ext cx="2200457" cy="1958302"/>
          </a:xfrm>
          <a:custGeom>
            <a:avLst/>
            <a:gdLst/>
            <a:ahLst/>
            <a:cxnLst/>
            <a:rect l="0" t="0" r="0" b="0"/>
            <a:pathLst>
              <a:path w="2200457" h="1958302">
                <a:moveTo>
                  <a:pt x="1650344" y="0"/>
                </a:moveTo>
                <a:lnTo>
                  <a:pt x="2200456" y="979151"/>
                </a:lnTo>
                <a:lnTo>
                  <a:pt x="1650344" y="1958301"/>
                </a:lnTo>
                <a:lnTo>
                  <a:pt x="550115" y="1958301"/>
                </a:lnTo>
                <a:lnTo>
                  <a:pt x="0" y="979151"/>
                </a:lnTo>
                <a:lnTo>
                  <a:pt x="550115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7678959" y="2595209"/>
            <a:ext cx="2200457" cy="1958302"/>
          </a:xfrm>
          <a:custGeom>
            <a:avLst/>
            <a:gdLst/>
            <a:ahLst/>
            <a:cxnLst/>
            <a:rect l="0" t="0" r="0" b="0"/>
            <a:pathLst>
              <a:path w="2200457" h="1958302">
                <a:moveTo>
                  <a:pt x="1650344" y="0"/>
                </a:moveTo>
                <a:lnTo>
                  <a:pt x="2200456" y="979151"/>
                </a:lnTo>
                <a:lnTo>
                  <a:pt x="1650344" y="1958301"/>
                </a:lnTo>
                <a:lnTo>
                  <a:pt x="550115" y="1958301"/>
                </a:lnTo>
                <a:lnTo>
                  <a:pt x="0" y="979151"/>
                </a:lnTo>
                <a:lnTo>
                  <a:pt x="550115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866562" y="2832165"/>
            <a:ext cx="1046161" cy="1246275"/>
            <a:chOff x="866562" y="2832165"/>
            <a:chExt cx="1046161" cy="1246275"/>
          </a:xfrm>
        </p:grpSpPr>
        <p:sp>
          <p:nvSpPr>
            <p:cNvPr id="101" name="Freeform 100"/>
            <p:cNvSpPr/>
            <p:nvPr/>
          </p:nvSpPr>
          <p:spPr>
            <a:xfrm>
              <a:off x="866562" y="2835550"/>
              <a:ext cx="231755" cy="236441"/>
            </a:xfrm>
            <a:custGeom>
              <a:avLst/>
              <a:gdLst/>
              <a:ahLst/>
              <a:cxnLst/>
              <a:rect l="0" t="0" r="0" b="0"/>
              <a:pathLst>
                <a:path w="231755" h="236441">
                  <a:moveTo>
                    <a:pt x="91531" y="38729"/>
                  </a:moveTo>
                  <a:lnTo>
                    <a:pt x="80352" y="27551"/>
                  </a:lnTo>
                  <a:lnTo>
                    <a:pt x="73550" y="25428"/>
                  </a:lnTo>
                  <a:lnTo>
                    <a:pt x="47209" y="28029"/>
                  </a:lnTo>
                  <a:lnTo>
                    <a:pt x="27378" y="33194"/>
                  </a:lnTo>
                  <a:lnTo>
                    <a:pt x="19517" y="39718"/>
                  </a:lnTo>
                  <a:lnTo>
                    <a:pt x="7662" y="59446"/>
                  </a:lnTo>
                  <a:lnTo>
                    <a:pt x="0" y="96860"/>
                  </a:lnTo>
                  <a:lnTo>
                    <a:pt x="5817" y="150255"/>
                  </a:lnTo>
                  <a:lnTo>
                    <a:pt x="16091" y="183688"/>
                  </a:lnTo>
                  <a:lnTo>
                    <a:pt x="27197" y="201031"/>
                  </a:lnTo>
                  <a:lnTo>
                    <a:pt x="43051" y="213419"/>
                  </a:lnTo>
                  <a:lnTo>
                    <a:pt x="81824" y="230904"/>
                  </a:lnTo>
                  <a:lnTo>
                    <a:pt x="118421" y="236440"/>
                  </a:lnTo>
                  <a:lnTo>
                    <a:pt x="138967" y="231496"/>
                  </a:lnTo>
                  <a:lnTo>
                    <a:pt x="171221" y="209258"/>
                  </a:lnTo>
                  <a:lnTo>
                    <a:pt x="214273" y="162866"/>
                  </a:lnTo>
                  <a:lnTo>
                    <a:pt x="229804" y="127243"/>
                  </a:lnTo>
                  <a:lnTo>
                    <a:pt x="231754" y="103805"/>
                  </a:lnTo>
                  <a:lnTo>
                    <a:pt x="223474" y="60163"/>
                  </a:lnTo>
                  <a:lnTo>
                    <a:pt x="208354" y="28312"/>
                  </a:lnTo>
                  <a:lnTo>
                    <a:pt x="192585" y="13433"/>
                  </a:lnTo>
                  <a:lnTo>
                    <a:pt x="172709" y="4090"/>
                  </a:lnTo>
                  <a:lnTo>
                    <a:pt x="136381" y="0"/>
                  </a:lnTo>
                  <a:lnTo>
                    <a:pt x="105210" y="5677"/>
                  </a:lnTo>
                  <a:lnTo>
                    <a:pt x="81002" y="17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24041" y="2859833"/>
              <a:ext cx="264275" cy="232656"/>
            </a:xfrm>
            <a:custGeom>
              <a:avLst/>
              <a:gdLst/>
              <a:ahLst/>
              <a:cxnLst/>
              <a:rect l="0" t="0" r="0" b="0"/>
              <a:pathLst>
                <a:path w="264275" h="232656">
                  <a:moveTo>
                    <a:pt x="113078" y="14446"/>
                  </a:moveTo>
                  <a:lnTo>
                    <a:pt x="96310" y="8857"/>
                  </a:lnTo>
                  <a:lnTo>
                    <a:pt x="78719" y="9233"/>
                  </a:lnTo>
                  <a:lnTo>
                    <a:pt x="60373" y="14469"/>
                  </a:lnTo>
                  <a:lnTo>
                    <a:pt x="44420" y="24595"/>
                  </a:lnTo>
                  <a:lnTo>
                    <a:pt x="22285" y="49039"/>
                  </a:lnTo>
                  <a:lnTo>
                    <a:pt x="6497" y="78508"/>
                  </a:lnTo>
                  <a:lnTo>
                    <a:pt x="0" y="115056"/>
                  </a:lnTo>
                  <a:lnTo>
                    <a:pt x="3664" y="149932"/>
                  </a:lnTo>
                  <a:lnTo>
                    <a:pt x="17748" y="182492"/>
                  </a:lnTo>
                  <a:lnTo>
                    <a:pt x="42328" y="208777"/>
                  </a:lnTo>
                  <a:lnTo>
                    <a:pt x="71838" y="225794"/>
                  </a:lnTo>
                  <a:lnTo>
                    <a:pt x="108397" y="232655"/>
                  </a:lnTo>
                  <a:lnTo>
                    <a:pt x="154267" y="226569"/>
                  </a:lnTo>
                  <a:lnTo>
                    <a:pt x="185333" y="216248"/>
                  </a:lnTo>
                  <a:lnTo>
                    <a:pt x="230319" y="185719"/>
                  </a:lnTo>
                  <a:lnTo>
                    <a:pt x="244343" y="168947"/>
                  </a:lnTo>
                  <a:lnTo>
                    <a:pt x="262879" y="129583"/>
                  </a:lnTo>
                  <a:lnTo>
                    <a:pt x="264274" y="105783"/>
                  </a:lnTo>
                  <a:lnTo>
                    <a:pt x="255638" y="57964"/>
                  </a:lnTo>
                  <a:lnTo>
                    <a:pt x="240456" y="30980"/>
                  </a:lnTo>
                  <a:lnTo>
                    <a:pt x="224672" y="18675"/>
                  </a:lnTo>
                  <a:lnTo>
                    <a:pt x="185944" y="1244"/>
                  </a:lnTo>
                  <a:lnTo>
                    <a:pt x="165350" y="0"/>
                  </a:lnTo>
                  <a:lnTo>
                    <a:pt x="123606" y="3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24359" y="2832165"/>
              <a:ext cx="268020" cy="249793"/>
            </a:xfrm>
            <a:custGeom>
              <a:avLst/>
              <a:gdLst/>
              <a:ahLst/>
              <a:cxnLst/>
              <a:rect l="0" t="0" r="0" b="0"/>
              <a:pathLst>
                <a:path w="268020" h="249793">
                  <a:moveTo>
                    <a:pt x="81257" y="10529"/>
                  </a:moveTo>
                  <a:lnTo>
                    <a:pt x="57211" y="20104"/>
                  </a:lnTo>
                  <a:lnTo>
                    <a:pt x="35788" y="38063"/>
                  </a:lnTo>
                  <a:lnTo>
                    <a:pt x="15792" y="66260"/>
                  </a:lnTo>
                  <a:lnTo>
                    <a:pt x="3109" y="103731"/>
                  </a:lnTo>
                  <a:lnTo>
                    <a:pt x="0" y="143299"/>
                  </a:lnTo>
                  <a:lnTo>
                    <a:pt x="11921" y="199502"/>
                  </a:lnTo>
                  <a:lnTo>
                    <a:pt x="24705" y="217739"/>
                  </a:lnTo>
                  <a:lnTo>
                    <a:pt x="42085" y="232474"/>
                  </a:lnTo>
                  <a:lnTo>
                    <a:pt x="61507" y="242922"/>
                  </a:lnTo>
                  <a:lnTo>
                    <a:pt x="97762" y="249792"/>
                  </a:lnTo>
                  <a:lnTo>
                    <a:pt x="143529" y="243708"/>
                  </a:lnTo>
                  <a:lnTo>
                    <a:pt x="186365" y="228121"/>
                  </a:lnTo>
                  <a:lnTo>
                    <a:pt x="230756" y="196071"/>
                  </a:lnTo>
                  <a:lnTo>
                    <a:pt x="251635" y="174169"/>
                  </a:lnTo>
                  <a:lnTo>
                    <a:pt x="261486" y="155787"/>
                  </a:lnTo>
                  <a:lnTo>
                    <a:pt x="268019" y="120119"/>
                  </a:lnTo>
                  <a:lnTo>
                    <a:pt x="263309" y="96670"/>
                  </a:lnTo>
                  <a:lnTo>
                    <a:pt x="241220" y="53021"/>
                  </a:lnTo>
                  <a:lnTo>
                    <a:pt x="224882" y="37993"/>
                  </a:lnTo>
                  <a:lnTo>
                    <a:pt x="174347" y="8816"/>
                  </a:lnTo>
                  <a:lnTo>
                    <a:pt x="128588" y="1742"/>
                  </a:lnTo>
                  <a:lnTo>
                    <a:pt x="1023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92073" y="3323987"/>
              <a:ext cx="221267" cy="272646"/>
            </a:xfrm>
            <a:custGeom>
              <a:avLst/>
              <a:gdLst/>
              <a:ahLst/>
              <a:cxnLst/>
              <a:rect l="0" t="0" r="0" b="0"/>
              <a:pathLst>
                <a:path w="221267" h="272646">
                  <a:moveTo>
                    <a:pt x="97605" y="45132"/>
                  </a:moveTo>
                  <a:lnTo>
                    <a:pt x="75249" y="45132"/>
                  </a:lnTo>
                  <a:lnTo>
                    <a:pt x="58033" y="51371"/>
                  </a:lnTo>
                  <a:lnTo>
                    <a:pt x="27917" y="74440"/>
                  </a:lnTo>
                  <a:lnTo>
                    <a:pt x="12096" y="100219"/>
                  </a:lnTo>
                  <a:lnTo>
                    <a:pt x="0" y="130084"/>
                  </a:lnTo>
                  <a:lnTo>
                    <a:pt x="185" y="172338"/>
                  </a:lnTo>
                  <a:lnTo>
                    <a:pt x="7649" y="210724"/>
                  </a:lnTo>
                  <a:lnTo>
                    <a:pt x="22858" y="238736"/>
                  </a:lnTo>
                  <a:lnTo>
                    <a:pt x="47772" y="261853"/>
                  </a:lnTo>
                  <a:lnTo>
                    <a:pt x="70388" y="270134"/>
                  </a:lnTo>
                  <a:lnTo>
                    <a:pt x="94867" y="272645"/>
                  </a:lnTo>
                  <a:lnTo>
                    <a:pt x="117445" y="269861"/>
                  </a:lnTo>
                  <a:lnTo>
                    <a:pt x="136059" y="261605"/>
                  </a:lnTo>
                  <a:lnTo>
                    <a:pt x="188638" y="216827"/>
                  </a:lnTo>
                  <a:lnTo>
                    <a:pt x="204257" y="190371"/>
                  </a:lnTo>
                  <a:lnTo>
                    <a:pt x="218845" y="148820"/>
                  </a:lnTo>
                  <a:lnTo>
                    <a:pt x="221266" y="110299"/>
                  </a:lnTo>
                  <a:lnTo>
                    <a:pt x="213924" y="70420"/>
                  </a:lnTo>
                  <a:lnTo>
                    <a:pt x="203505" y="47012"/>
                  </a:lnTo>
                  <a:lnTo>
                    <a:pt x="178896" y="19693"/>
                  </a:lnTo>
                  <a:lnTo>
                    <a:pt x="149377" y="2369"/>
                  </a:lnTo>
                  <a:lnTo>
                    <a:pt x="131923" y="0"/>
                  </a:lnTo>
                  <a:lnTo>
                    <a:pt x="108134" y="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65268" y="3292145"/>
              <a:ext cx="226034" cy="272709"/>
            </a:xfrm>
            <a:custGeom>
              <a:avLst/>
              <a:gdLst/>
              <a:ahLst/>
              <a:cxnLst/>
              <a:rect l="0" t="0" r="0" b="0"/>
              <a:pathLst>
                <a:path w="226034" h="272709">
                  <a:moveTo>
                    <a:pt x="124493" y="45388"/>
                  </a:moveTo>
                  <a:lnTo>
                    <a:pt x="87015" y="37055"/>
                  </a:lnTo>
                  <a:lnTo>
                    <a:pt x="74941" y="36323"/>
                  </a:lnTo>
                  <a:lnTo>
                    <a:pt x="55287" y="41749"/>
                  </a:lnTo>
                  <a:lnTo>
                    <a:pt x="23605" y="64297"/>
                  </a:lnTo>
                  <a:lnTo>
                    <a:pt x="7513" y="89985"/>
                  </a:lnTo>
                  <a:lnTo>
                    <a:pt x="0" y="145748"/>
                  </a:lnTo>
                  <a:lnTo>
                    <a:pt x="1039" y="186519"/>
                  </a:lnTo>
                  <a:lnTo>
                    <a:pt x="27532" y="235693"/>
                  </a:lnTo>
                  <a:lnTo>
                    <a:pt x="58849" y="261132"/>
                  </a:lnTo>
                  <a:lnTo>
                    <a:pt x="84400" y="269956"/>
                  </a:lnTo>
                  <a:lnTo>
                    <a:pt x="110183" y="272708"/>
                  </a:lnTo>
                  <a:lnTo>
                    <a:pt x="133341" y="270032"/>
                  </a:lnTo>
                  <a:lnTo>
                    <a:pt x="152212" y="261823"/>
                  </a:lnTo>
                  <a:lnTo>
                    <a:pt x="183391" y="237489"/>
                  </a:lnTo>
                  <a:lnTo>
                    <a:pt x="217137" y="181561"/>
                  </a:lnTo>
                  <a:lnTo>
                    <a:pt x="226033" y="139288"/>
                  </a:lnTo>
                  <a:lnTo>
                    <a:pt x="220633" y="89413"/>
                  </a:lnTo>
                  <a:lnTo>
                    <a:pt x="210431" y="57653"/>
                  </a:lnTo>
                  <a:lnTo>
                    <a:pt x="191940" y="32904"/>
                  </a:lnTo>
                  <a:lnTo>
                    <a:pt x="164755" y="11924"/>
                  </a:lnTo>
                  <a:lnTo>
                    <a:pt x="144727" y="2049"/>
                  </a:lnTo>
                  <a:lnTo>
                    <a:pt x="127247" y="0"/>
                  </a:lnTo>
                  <a:lnTo>
                    <a:pt x="103436" y="3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613606" y="3242777"/>
              <a:ext cx="299117" cy="287106"/>
            </a:xfrm>
            <a:custGeom>
              <a:avLst/>
              <a:gdLst/>
              <a:ahLst/>
              <a:cxnLst/>
              <a:rect l="0" t="0" r="0" b="0"/>
              <a:pathLst>
                <a:path w="299117" h="287106">
                  <a:moveTo>
                    <a:pt x="144653" y="31585"/>
                  </a:moveTo>
                  <a:lnTo>
                    <a:pt x="127885" y="25996"/>
                  </a:lnTo>
                  <a:lnTo>
                    <a:pt x="110294" y="26372"/>
                  </a:lnTo>
                  <a:lnTo>
                    <a:pt x="70405" y="36144"/>
                  </a:lnTo>
                  <a:lnTo>
                    <a:pt x="44795" y="51523"/>
                  </a:lnTo>
                  <a:lnTo>
                    <a:pt x="22389" y="76487"/>
                  </a:lnTo>
                  <a:lnTo>
                    <a:pt x="6521" y="106111"/>
                  </a:lnTo>
                  <a:lnTo>
                    <a:pt x="0" y="142704"/>
                  </a:lnTo>
                  <a:lnTo>
                    <a:pt x="6202" y="188586"/>
                  </a:lnTo>
                  <a:lnTo>
                    <a:pt x="16543" y="219654"/>
                  </a:lnTo>
                  <a:lnTo>
                    <a:pt x="47078" y="259050"/>
                  </a:lnTo>
                  <a:lnTo>
                    <a:pt x="73238" y="274977"/>
                  </a:lnTo>
                  <a:lnTo>
                    <a:pt x="103216" y="287105"/>
                  </a:lnTo>
                  <a:lnTo>
                    <a:pt x="153192" y="286043"/>
                  </a:lnTo>
                  <a:lnTo>
                    <a:pt x="191896" y="282455"/>
                  </a:lnTo>
                  <a:lnTo>
                    <a:pt x="240316" y="255030"/>
                  </a:lnTo>
                  <a:lnTo>
                    <a:pt x="265674" y="229202"/>
                  </a:lnTo>
                  <a:lnTo>
                    <a:pt x="290889" y="178665"/>
                  </a:lnTo>
                  <a:lnTo>
                    <a:pt x="299116" y="144185"/>
                  </a:lnTo>
                  <a:lnTo>
                    <a:pt x="298434" y="107452"/>
                  </a:lnTo>
                  <a:lnTo>
                    <a:pt x="287723" y="63599"/>
                  </a:lnTo>
                  <a:lnTo>
                    <a:pt x="272182" y="37301"/>
                  </a:lnTo>
                  <a:lnTo>
                    <a:pt x="253195" y="25157"/>
                  </a:lnTo>
                  <a:lnTo>
                    <a:pt x="193292" y="3479"/>
                  </a:lnTo>
                  <a:lnTo>
                    <a:pt x="1762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254977" y="3727088"/>
              <a:ext cx="256123" cy="351352"/>
            </a:xfrm>
            <a:custGeom>
              <a:avLst/>
              <a:gdLst/>
              <a:ahLst/>
              <a:cxnLst/>
              <a:rect l="0" t="0" r="0" b="0"/>
              <a:pathLst>
                <a:path w="256123" h="351352">
                  <a:moveTo>
                    <a:pt x="113727" y="73699"/>
                  </a:moveTo>
                  <a:lnTo>
                    <a:pt x="91370" y="73699"/>
                  </a:lnTo>
                  <a:lnTo>
                    <a:pt x="74155" y="79938"/>
                  </a:lnTo>
                  <a:lnTo>
                    <a:pt x="38450" y="103008"/>
                  </a:lnTo>
                  <a:lnTo>
                    <a:pt x="13564" y="134376"/>
                  </a:lnTo>
                  <a:lnTo>
                    <a:pt x="2551" y="173306"/>
                  </a:lnTo>
                  <a:lnTo>
                    <a:pt x="0" y="228382"/>
                  </a:lnTo>
                  <a:lnTo>
                    <a:pt x="9548" y="281202"/>
                  </a:lnTo>
                  <a:lnTo>
                    <a:pt x="17122" y="302793"/>
                  </a:lnTo>
                  <a:lnTo>
                    <a:pt x="28288" y="320188"/>
                  </a:lnTo>
                  <a:lnTo>
                    <a:pt x="44169" y="332599"/>
                  </a:lnTo>
                  <a:lnTo>
                    <a:pt x="82960" y="350098"/>
                  </a:lnTo>
                  <a:lnTo>
                    <a:pt x="106682" y="351351"/>
                  </a:lnTo>
                  <a:lnTo>
                    <a:pt x="130483" y="346839"/>
                  </a:lnTo>
                  <a:lnTo>
                    <a:pt x="177949" y="318361"/>
                  </a:lnTo>
                  <a:lnTo>
                    <a:pt x="218226" y="272684"/>
                  </a:lnTo>
                  <a:lnTo>
                    <a:pt x="241344" y="231418"/>
                  </a:lnTo>
                  <a:lnTo>
                    <a:pt x="249940" y="181066"/>
                  </a:lnTo>
                  <a:lnTo>
                    <a:pt x="256122" y="141127"/>
                  </a:lnTo>
                  <a:lnTo>
                    <a:pt x="245967" y="84788"/>
                  </a:lnTo>
                  <a:lnTo>
                    <a:pt x="230638" y="58397"/>
                  </a:lnTo>
                  <a:lnTo>
                    <a:pt x="211279" y="35760"/>
                  </a:lnTo>
                  <a:lnTo>
                    <a:pt x="185135" y="19824"/>
                  </a:lnTo>
                  <a:lnTo>
                    <a:pt x="1347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223579" y="2849293"/>
            <a:ext cx="1194034" cy="1484055"/>
            <a:chOff x="3223579" y="2849293"/>
            <a:chExt cx="1194034" cy="1484055"/>
          </a:xfrm>
        </p:grpSpPr>
        <p:sp>
          <p:nvSpPr>
            <p:cNvPr id="109" name="Freeform 108"/>
            <p:cNvSpPr/>
            <p:nvPr/>
          </p:nvSpPr>
          <p:spPr>
            <a:xfrm>
              <a:off x="3287867" y="2849293"/>
              <a:ext cx="247441" cy="295771"/>
            </a:xfrm>
            <a:custGeom>
              <a:avLst/>
              <a:gdLst/>
              <a:ahLst/>
              <a:cxnLst/>
              <a:rect l="0" t="0" r="0" b="0"/>
              <a:pathLst>
                <a:path w="247441" h="295771">
                  <a:moveTo>
                    <a:pt x="112837" y="3929"/>
                  </a:moveTo>
                  <a:lnTo>
                    <a:pt x="90481" y="3929"/>
                  </a:lnTo>
                  <a:lnTo>
                    <a:pt x="73265" y="10168"/>
                  </a:lnTo>
                  <a:lnTo>
                    <a:pt x="43149" y="33238"/>
                  </a:lnTo>
                  <a:lnTo>
                    <a:pt x="15840" y="68730"/>
                  </a:lnTo>
                  <a:lnTo>
                    <a:pt x="3119" y="100339"/>
                  </a:lnTo>
                  <a:lnTo>
                    <a:pt x="0" y="137650"/>
                  </a:lnTo>
                  <a:lnTo>
                    <a:pt x="8833" y="188531"/>
                  </a:lnTo>
                  <a:lnTo>
                    <a:pt x="21580" y="230981"/>
                  </a:lnTo>
                  <a:lnTo>
                    <a:pt x="46848" y="271177"/>
                  </a:lnTo>
                  <a:lnTo>
                    <a:pt x="73008" y="288745"/>
                  </a:lnTo>
                  <a:lnTo>
                    <a:pt x="108575" y="295770"/>
                  </a:lnTo>
                  <a:lnTo>
                    <a:pt x="143160" y="292262"/>
                  </a:lnTo>
                  <a:lnTo>
                    <a:pt x="161799" y="283766"/>
                  </a:lnTo>
                  <a:lnTo>
                    <a:pt x="177882" y="271021"/>
                  </a:lnTo>
                  <a:lnTo>
                    <a:pt x="220318" y="213916"/>
                  </a:lnTo>
                  <a:lnTo>
                    <a:pt x="242054" y="161780"/>
                  </a:lnTo>
                  <a:lnTo>
                    <a:pt x="247440" y="124659"/>
                  </a:lnTo>
                  <a:lnTo>
                    <a:pt x="243446" y="89614"/>
                  </a:lnTo>
                  <a:lnTo>
                    <a:pt x="229265" y="57004"/>
                  </a:lnTo>
                  <a:lnTo>
                    <a:pt x="210245" y="30703"/>
                  </a:lnTo>
                  <a:lnTo>
                    <a:pt x="190445" y="18559"/>
                  </a:lnTo>
                  <a:lnTo>
                    <a:pt x="145195" y="1230"/>
                  </a:lnTo>
                  <a:lnTo>
                    <a:pt x="123709" y="0"/>
                  </a:lnTo>
                  <a:lnTo>
                    <a:pt x="91780" y="3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66721" y="2897532"/>
              <a:ext cx="284722" cy="268792"/>
            </a:xfrm>
            <a:custGeom>
              <a:avLst/>
              <a:gdLst/>
              <a:ahLst/>
              <a:cxnLst/>
              <a:rect l="0" t="0" r="0" b="0"/>
              <a:pathLst>
                <a:path w="284722" h="268792">
                  <a:moveTo>
                    <a:pt x="155123" y="8333"/>
                  </a:moveTo>
                  <a:lnTo>
                    <a:pt x="117645" y="0"/>
                  </a:lnTo>
                  <a:lnTo>
                    <a:pt x="94013" y="1120"/>
                  </a:lnTo>
                  <a:lnTo>
                    <a:pt x="50245" y="20903"/>
                  </a:lnTo>
                  <a:lnTo>
                    <a:pt x="31302" y="34976"/>
                  </a:lnTo>
                  <a:lnTo>
                    <a:pt x="18983" y="52930"/>
                  </a:lnTo>
                  <a:lnTo>
                    <a:pt x="2712" y="101457"/>
                  </a:lnTo>
                  <a:lnTo>
                    <a:pt x="0" y="141080"/>
                  </a:lnTo>
                  <a:lnTo>
                    <a:pt x="7255" y="175567"/>
                  </a:lnTo>
                  <a:lnTo>
                    <a:pt x="30075" y="215542"/>
                  </a:lnTo>
                  <a:lnTo>
                    <a:pt x="57113" y="246315"/>
                  </a:lnTo>
                  <a:lnTo>
                    <a:pt x="89169" y="262250"/>
                  </a:lnTo>
                  <a:lnTo>
                    <a:pt x="133891" y="268791"/>
                  </a:lnTo>
                  <a:lnTo>
                    <a:pt x="178598" y="259551"/>
                  </a:lnTo>
                  <a:lnTo>
                    <a:pt x="226051" y="235467"/>
                  </a:lnTo>
                  <a:lnTo>
                    <a:pt x="251528" y="213932"/>
                  </a:lnTo>
                  <a:lnTo>
                    <a:pt x="272725" y="184675"/>
                  </a:lnTo>
                  <a:lnTo>
                    <a:pt x="282650" y="160017"/>
                  </a:lnTo>
                  <a:lnTo>
                    <a:pt x="284721" y="133460"/>
                  </a:lnTo>
                  <a:lnTo>
                    <a:pt x="276519" y="83872"/>
                  </a:lnTo>
                  <a:lnTo>
                    <a:pt x="261412" y="56581"/>
                  </a:lnTo>
                  <a:lnTo>
                    <a:pt x="230940" y="33677"/>
                  </a:lnTo>
                  <a:lnTo>
                    <a:pt x="182698" y="12479"/>
                  </a:lnTo>
                  <a:lnTo>
                    <a:pt x="165652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93237" y="2916393"/>
              <a:ext cx="324376" cy="260524"/>
            </a:xfrm>
            <a:custGeom>
              <a:avLst/>
              <a:gdLst/>
              <a:ahLst/>
              <a:cxnLst/>
              <a:rect l="0" t="0" r="0" b="0"/>
              <a:pathLst>
                <a:path w="324376" h="260524">
                  <a:moveTo>
                    <a:pt x="149747" y="31586"/>
                  </a:moveTo>
                  <a:lnTo>
                    <a:pt x="132980" y="20407"/>
                  </a:lnTo>
                  <a:lnTo>
                    <a:pt x="94606" y="13456"/>
                  </a:lnTo>
                  <a:lnTo>
                    <a:pt x="69088" y="18069"/>
                  </a:lnTo>
                  <a:lnTo>
                    <a:pt x="24110" y="40094"/>
                  </a:lnTo>
                  <a:lnTo>
                    <a:pt x="8901" y="59544"/>
                  </a:lnTo>
                  <a:lnTo>
                    <a:pt x="3207" y="71281"/>
                  </a:lnTo>
                  <a:lnTo>
                    <a:pt x="0" y="96801"/>
                  </a:lnTo>
                  <a:lnTo>
                    <a:pt x="7474" y="145723"/>
                  </a:lnTo>
                  <a:lnTo>
                    <a:pt x="28621" y="188013"/>
                  </a:lnTo>
                  <a:lnTo>
                    <a:pt x="62234" y="227458"/>
                  </a:lnTo>
                  <a:lnTo>
                    <a:pt x="88722" y="243390"/>
                  </a:lnTo>
                  <a:lnTo>
                    <a:pt x="130284" y="258084"/>
                  </a:lnTo>
                  <a:lnTo>
                    <a:pt x="168807" y="260523"/>
                  </a:lnTo>
                  <a:lnTo>
                    <a:pt x="208687" y="253187"/>
                  </a:lnTo>
                  <a:lnTo>
                    <a:pt x="265003" y="223750"/>
                  </a:lnTo>
                  <a:lnTo>
                    <a:pt x="291392" y="197708"/>
                  </a:lnTo>
                  <a:lnTo>
                    <a:pt x="314028" y="162176"/>
                  </a:lnTo>
                  <a:lnTo>
                    <a:pt x="324375" y="122012"/>
                  </a:lnTo>
                  <a:lnTo>
                    <a:pt x="320557" y="97511"/>
                  </a:lnTo>
                  <a:lnTo>
                    <a:pt x="304630" y="53187"/>
                  </a:lnTo>
                  <a:lnTo>
                    <a:pt x="287994" y="34947"/>
                  </a:lnTo>
                  <a:lnTo>
                    <a:pt x="244775" y="9763"/>
                  </a:lnTo>
                  <a:lnTo>
                    <a:pt x="189803" y="1286"/>
                  </a:lnTo>
                  <a:lnTo>
                    <a:pt x="1708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23579" y="3379647"/>
              <a:ext cx="311296" cy="329724"/>
            </a:xfrm>
            <a:custGeom>
              <a:avLst/>
              <a:gdLst/>
              <a:ahLst/>
              <a:cxnLst/>
              <a:rect l="0" t="0" r="0" b="0"/>
              <a:pathLst>
                <a:path w="311296" h="329724">
                  <a:moveTo>
                    <a:pt x="156068" y="10529"/>
                  </a:moveTo>
                  <a:lnTo>
                    <a:pt x="118590" y="2196"/>
                  </a:lnTo>
                  <a:lnTo>
                    <a:pt x="106516" y="1464"/>
                  </a:lnTo>
                  <a:lnTo>
                    <a:pt x="86862" y="6890"/>
                  </a:lnTo>
                  <a:lnTo>
                    <a:pt x="55180" y="29437"/>
                  </a:lnTo>
                  <a:lnTo>
                    <a:pt x="19315" y="77923"/>
                  </a:lnTo>
                  <a:lnTo>
                    <a:pt x="7551" y="103653"/>
                  </a:lnTo>
                  <a:lnTo>
                    <a:pt x="0" y="158299"/>
                  </a:lnTo>
                  <a:lnTo>
                    <a:pt x="1811" y="197032"/>
                  </a:lnTo>
                  <a:lnTo>
                    <a:pt x="12904" y="241561"/>
                  </a:lnTo>
                  <a:lnTo>
                    <a:pt x="28512" y="267976"/>
                  </a:lnTo>
                  <a:lnTo>
                    <a:pt x="68532" y="312148"/>
                  </a:lnTo>
                  <a:lnTo>
                    <a:pt x="95037" y="327754"/>
                  </a:lnTo>
                  <a:lnTo>
                    <a:pt x="118025" y="329723"/>
                  </a:lnTo>
                  <a:lnTo>
                    <a:pt x="165321" y="321454"/>
                  </a:lnTo>
                  <a:lnTo>
                    <a:pt x="207289" y="300150"/>
                  </a:lnTo>
                  <a:lnTo>
                    <a:pt x="224067" y="287038"/>
                  </a:lnTo>
                  <a:lnTo>
                    <a:pt x="261065" y="232801"/>
                  </a:lnTo>
                  <a:lnTo>
                    <a:pt x="295240" y="179139"/>
                  </a:lnTo>
                  <a:lnTo>
                    <a:pt x="307919" y="145105"/>
                  </a:lnTo>
                  <a:lnTo>
                    <a:pt x="311295" y="115184"/>
                  </a:lnTo>
                  <a:lnTo>
                    <a:pt x="302017" y="71043"/>
                  </a:lnTo>
                  <a:lnTo>
                    <a:pt x="284450" y="39508"/>
                  </a:lnTo>
                  <a:lnTo>
                    <a:pt x="258838" y="15346"/>
                  </a:lnTo>
                  <a:lnTo>
                    <a:pt x="232939" y="6820"/>
                  </a:lnTo>
                  <a:lnTo>
                    <a:pt x="174242" y="1348"/>
                  </a:lnTo>
                  <a:lnTo>
                    <a:pt x="1350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45563" y="3400704"/>
              <a:ext cx="290582" cy="311734"/>
            </a:xfrm>
            <a:custGeom>
              <a:avLst/>
              <a:gdLst/>
              <a:ahLst/>
              <a:cxnLst/>
              <a:rect l="0" t="0" r="0" b="0"/>
              <a:pathLst>
                <a:path w="290582" h="311734">
                  <a:moveTo>
                    <a:pt x="165753" y="42114"/>
                  </a:moveTo>
                  <a:lnTo>
                    <a:pt x="148985" y="30936"/>
                  </a:lnTo>
                  <a:lnTo>
                    <a:pt x="116201" y="23984"/>
                  </a:lnTo>
                  <a:lnTo>
                    <a:pt x="96546" y="28597"/>
                  </a:lnTo>
                  <a:lnTo>
                    <a:pt x="64865" y="50622"/>
                  </a:lnTo>
                  <a:lnTo>
                    <a:pt x="21941" y="96967"/>
                  </a:lnTo>
                  <a:lnTo>
                    <a:pt x="6419" y="126997"/>
                  </a:lnTo>
                  <a:lnTo>
                    <a:pt x="0" y="163711"/>
                  </a:lnTo>
                  <a:lnTo>
                    <a:pt x="6236" y="224104"/>
                  </a:lnTo>
                  <a:lnTo>
                    <a:pt x="12188" y="249341"/>
                  </a:lnTo>
                  <a:lnTo>
                    <a:pt x="24972" y="269135"/>
                  </a:lnTo>
                  <a:lnTo>
                    <a:pt x="55020" y="293434"/>
                  </a:lnTo>
                  <a:lnTo>
                    <a:pt x="80273" y="305890"/>
                  </a:lnTo>
                  <a:lnTo>
                    <a:pt x="119628" y="311733"/>
                  </a:lnTo>
                  <a:lnTo>
                    <a:pt x="181342" y="300812"/>
                  </a:lnTo>
                  <a:lnTo>
                    <a:pt x="211186" y="285402"/>
                  </a:lnTo>
                  <a:lnTo>
                    <a:pt x="242231" y="258064"/>
                  </a:lnTo>
                  <a:lnTo>
                    <a:pt x="267774" y="220081"/>
                  </a:lnTo>
                  <a:lnTo>
                    <a:pt x="284431" y="173194"/>
                  </a:lnTo>
                  <a:lnTo>
                    <a:pt x="290581" y="118873"/>
                  </a:lnTo>
                  <a:lnTo>
                    <a:pt x="289306" y="79416"/>
                  </a:lnTo>
                  <a:lnTo>
                    <a:pt x="262727" y="30721"/>
                  </a:lnTo>
                  <a:lnTo>
                    <a:pt x="243168" y="16383"/>
                  </a:lnTo>
                  <a:lnTo>
                    <a:pt x="218877" y="7282"/>
                  </a:lnTo>
                  <a:lnTo>
                    <a:pt x="1657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24762" y="3413986"/>
              <a:ext cx="357893" cy="332323"/>
            </a:xfrm>
            <a:custGeom>
              <a:avLst/>
              <a:gdLst/>
              <a:ahLst/>
              <a:cxnLst/>
              <a:rect l="0" t="0" r="0" b="0"/>
              <a:pathLst>
                <a:path w="357893" h="332323">
                  <a:moveTo>
                    <a:pt x="176108" y="49889"/>
                  </a:moveTo>
                  <a:lnTo>
                    <a:pt x="164929" y="33122"/>
                  </a:lnTo>
                  <a:lnTo>
                    <a:pt x="150083" y="21770"/>
                  </a:lnTo>
                  <a:lnTo>
                    <a:pt x="141210" y="17105"/>
                  </a:lnTo>
                  <a:lnTo>
                    <a:pt x="121994" y="15041"/>
                  </a:lnTo>
                  <a:lnTo>
                    <a:pt x="81061" y="23249"/>
                  </a:lnTo>
                  <a:lnTo>
                    <a:pt x="49680" y="38356"/>
                  </a:lnTo>
                  <a:lnTo>
                    <a:pt x="23744" y="68829"/>
                  </a:lnTo>
                  <a:lnTo>
                    <a:pt x="6831" y="101904"/>
                  </a:lnTo>
                  <a:lnTo>
                    <a:pt x="0" y="145110"/>
                  </a:lnTo>
                  <a:lnTo>
                    <a:pt x="6097" y="202536"/>
                  </a:lnTo>
                  <a:lnTo>
                    <a:pt x="21687" y="248887"/>
                  </a:lnTo>
                  <a:lnTo>
                    <a:pt x="53737" y="294030"/>
                  </a:lnTo>
                  <a:lnTo>
                    <a:pt x="75639" y="314990"/>
                  </a:lnTo>
                  <a:lnTo>
                    <a:pt x="94021" y="324859"/>
                  </a:lnTo>
                  <a:lnTo>
                    <a:pt x="142822" y="332322"/>
                  </a:lnTo>
                  <a:lnTo>
                    <a:pt x="194403" y="330676"/>
                  </a:lnTo>
                  <a:lnTo>
                    <a:pt x="227932" y="319479"/>
                  </a:lnTo>
                  <a:lnTo>
                    <a:pt x="287351" y="280753"/>
                  </a:lnTo>
                  <a:lnTo>
                    <a:pt x="329462" y="237684"/>
                  </a:lnTo>
                  <a:lnTo>
                    <a:pt x="357892" y="176080"/>
                  </a:lnTo>
                  <a:lnTo>
                    <a:pt x="357742" y="139012"/>
                  </a:lnTo>
                  <a:lnTo>
                    <a:pt x="346041" y="92970"/>
                  </a:lnTo>
                  <a:lnTo>
                    <a:pt x="327714" y="61874"/>
                  </a:lnTo>
                  <a:lnTo>
                    <a:pt x="286150" y="22467"/>
                  </a:lnTo>
                  <a:lnTo>
                    <a:pt x="253037" y="6539"/>
                  </a:lnTo>
                  <a:lnTo>
                    <a:pt x="208001" y="0"/>
                  </a:lnTo>
                  <a:lnTo>
                    <a:pt x="155051" y="7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24077" y="3948186"/>
              <a:ext cx="294766" cy="385162"/>
            </a:xfrm>
            <a:custGeom>
              <a:avLst/>
              <a:gdLst/>
              <a:ahLst/>
              <a:cxnLst/>
              <a:rect l="0" t="0" r="0" b="0"/>
              <a:pathLst>
                <a:path w="294766" h="385162">
                  <a:moveTo>
                    <a:pt x="124068" y="63171"/>
                  </a:moveTo>
                  <a:lnTo>
                    <a:pt x="80105" y="77826"/>
                  </a:lnTo>
                  <a:lnTo>
                    <a:pt x="63195" y="90741"/>
                  </a:lnTo>
                  <a:lnTo>
                    <a:pt x="27274" y="137728"/>
                  </a:lnTo>
                  <a:lnTo>
                    <a:pt x="5401" y="189626"/>
                  </a:lnTo>
                  <a:lnTo>
                    <a:pt x="0" y="232311"/>
                  </a:lnTo>
                  <a:lnTo>
                    <a:pt x="6580" y="289561"/>
                  </a:lnTo>
                  <a:lnTo>
                    <a:pt x="22265" y="335878"/>
                  </a:lnTo>
                  <a:lnTo>
                    <a:pt x="35538" y="356340"/>
                  </a:lnTo>
                  <a:lnTo>
                    <a:pt x="53136" y="373233"/>
                  </a:lnTo>
                  <a:lnTo>
                    <a:pt x="75775" y="382300"/>
                  </a:lnTo>
                  <a:lnTo>
                    <a:pt x="100265" y="385161"/>
                  </a:lnTo>
                  <a:lnTo>
                    <a:pt x="160881" y="374476"/>
                  </a:lnTo>
                  <a:lnTo>
                    <a:pt x="190607" y="359091"/>
                  </a:lnTo>
                  <a:lnTo>
                    <a:pt x="250267" y="305233"/>
                  </a:lnTo>
                  <a:lnTo>
                    <a:pt x="271425" y="278003"/>
                  </a:lnTo>
                  <a:lnTo>
                    <a:pt x="293945" y="226880"/>
                  </a:lnTo>
                  <a:lnTo>
                    <a:pt x="294765" y="185637"/>
                  </a:lnTo>
                  <a:lnTo>
                    <a:pt x="284561" y="130949"/>
                  </a:lnTo>
                  <a:lnTo>
                    <a:pt x="268161" y="85138"/>
                  </a:lnTo>
                  <a:lnTo>
                    <a:pt x="254790" y="64745"/>
                  </a:lnTo>
                  <a:lnTo>
                    <a:pt x="226361" y="40111"/>
                  </a:lnTo>
                  <a:lnTo>
                    <a:pt x="167405" y="9297"/>
                  </a:lnTo>
                  <a:lnTo>
                    <a:pt x="106392" y="1224"/>
                  </a:lnTo>
                  <a:lnTo>
                    <a:pt x="924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772593" y="2758466"/>
            <a:ext cx="1129821" cy="324965"/>
            <a:chOff x="5772593" y="2758466"/>
            <a:chExt cx="1129821" cy="324965"/>
          </a:xfrm>
        </p:grpSpPr>
        <p:sp>
          <p:nvSpPr>
            <p:cNvPr id="117" name="Freeform 116"/>
            <p:cNvSpPr/>
            <p:nvPr/>
          </p:nvSpPr>
          <p:spPr>
            <a:xfrm>
              <a:off x="5772593" y="2758466"/>
              <a:ext cx="298063" cy="309235"/>
            </a:xfrm>
            <a:custGeom>
              <a:avLst/>
              <a:gdLst/>
              <a:ahLst/>
              <a:cxnLst/>
              <a:rect l="0" t="0" r="0" b="0"/>
              <a:pathLst>
                <a:path w="298063" h="309235">
                  <a:moveTo>
                    <a:pt x="165479" y="21057"/>
                  </a:moveTo>
                  <a:lnTo>
                    <a:pt x="148711" y="15468"/>
                  </a:lnTo>
                  <a:lnTo>
                    <a:pt x="131121" y="18963"/>
                  </a:lnTo>
                  <a:lnTo>
                    <a:pt x="73599" y="45050"/>
                  </a:lnTo>
                  <a:lnTo>
                    <a:pt x="36007" y="78765"/>
                  </a:lnTo>
                  <a:lnTo>
                    <a:pt x="10746" y="116814"/>
                  </a:lnTo>
                  <a:lnTo>
                    <a:pt x="3122" y="139655"/>
                  </a:lnTo>
                  <a:lnTo>
                    <a:pt x="0" y="184229"/>
                  </a:lnTo>
                  <a:lnTo>
                    <a:pt x="8833" y="238685"/>
                  </a:lnTo>
                  <a:lnTo>
                    <a:pt x="16310" y="260500"/>
                  </a:lnTo>
                  <a:lnTo>
                    <a:pt x="27432" y="277995"/>
                  </a:lnTo>
                  <a:lnTo>
                    <a:pt x="43293" y="290450"/>
                  </a:lnTo>
                  <a:lnTo>
                    <a:pt x="82072" y="307977"/>
                  </a:lnTo>
                  <a:lnTo>
                    <a:pt x="102673" y="309234"/>
                  </a:lnTo>
                  <a:lnTo>
                    <a:pt x="165511" y="294217"/>
                  </a:lnTo>
                  <a:lnTo>
                    <a:pt x="185381" y="286351"/>
                  </a:lnTo>
                  <a:lnTo>
                    <a:pt x="247239" y="241866"/>
                  </a:lnTo>
                  <a:lnTo>
                    <a:pt x="277296" y="208433"/>
                  </a:lnTo>
                  <a:lnTo>
                    <a:pt x="293106" y="172762"/>
                  </a:lnTo>
                  <a:lnTo>
                    <a:pt x="295122" y="149313"/>
                  </a:lnTo>
                  <a:lnTo>
                    <a:pt x="294458" y="127192"/>
                  </a:lnTo>
                  <a:lnTo>
                    <a:pt x="298062" y="105663"/>
                  </a:lnTo>
                  <a:lnTo>
                    <a:pt x="297152" y="96178"/>
                  </a:lnTo>
                  <a:lnTo>
                    <a:pt x="289901" y="79401"/>
                  </a:lnTo>
                  <a:lnTo>
                    <a:pt x="252740" y="35287"/>
                  </a:lnTo>
                  <a:lnTo>
                    <a:pt x="226429" y="14095"/>
                  </a:lnTo>
                  <a:lnTo>
                    <a:pt x="203487" y="6265"/>
                  </a:lnTo>
                  <a:lnTo>
                    <a:pt x="1654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163616" y="2814971"/>
              <a:ext cx="303120" cy="268460"/>
            </a:xfrm>
            <a:custGeom>
              <a:avLst/>
              <a:gdLst/>
              <a:ahLst/>
              <a:cxnLst/>
              <a:rect l="0" t="0" r="0" b="0"/>
              <a:pathLst>
                <a:path w="303120" h="268460">
                  <a:moveTo>
                    <a:pt x="132425" y="38251"/>
                  </a:moveTo>
                  <a:lnTo>
                    <a:pt x="121247" y="27073"/>
                  </a:lnTo>
                  <a:lnTo>
                    <a:pt x="114444" y="24950"/>
                  </a:lnTo>
                  <a:lnTo>
                    <a:pt x="97528" y="25711"/>
                  </a:lnTo>
                  <a:lnTo>
                    <a:pt x="52006" y="44136"/>
                  </a:lnTo>
                  <a:lnTo>
                    <a:pt x="33902" y="56855"/>
                  </a:lnTo>
                  <a:lnTo>
                    <a:pt x="10557" y="88347"/>
                  </a:lnTo>
                  <a:lnTo>
                    <a:pt x="0" y="127314"/>
                  </a:lnTo>
                  <a:lnTo>
                    <a:pt x="2461" y="162906"/>
                  </a:lnTo>
                  <a:lnTo>
                    <a:pt x="14943" y="206374"/>
                  </a:lnTo>
                  <a:lnTo>
                    <a:pt x="38725" y="245636"/>
                  </a:lnTo>
                  <a:lnTo>
                    <a:pt x="45392" y="253717"/>
                  </a:lnTo>
                  <a:lnTo>
                    <a:pt x="68397" y="262695"/>
                  </a:lnTo>
                  <a:lnTo>
                    <a:pt x="125237" y="268459"/>
                  </a:lnTo>
                  <a:lnTo>
                    <a:pt x="184121" y="258239"/>
                  </a:lnTo>
                  <a:lnTo>
                    <a:pt x="204534" y="250667"/>
                  </a:lnTo>
                  <a:lnTo>
                    <a:pt x="244057" y="220064"/>
                  </a:lnTo>
                  <a:lnTo>
                    <a:pt x="286784" y="163918"/>
                  </a:lnTo>
                  <a:lnTo>
                    <a:pt x="302293" y="127219"/>
                  </a:lnTo>
                  <a:lnTo>
                    <a:pt x="303119" y="81120"/>
                  </a:lnTo>
                  <a:lnTo>
                    <a:pt x="295955" y="36005"/>
                  </a:lnTo>
                  <a:lnTo>
                    <a:pt x="290578" y="25056"/>
                  </a:lnTo>
                  <a:lnTo>
                    <a:pt x="275245" y="9770"/>
                  </a:lnTo>
                  <a:lnTo>
                    <a:pt x="253612" y="2196"/>
                  </a:lnTo>
                  <a:lnTo>
                    <a:pt x="227231" y="0"/>
                  </a:lnTo>
                  <a:lnTo>
                    <a:pt x="175112" y="5003"/>
                  </a:lnTo>
                  <a:lnTo>
                    <a:pt x="153482" y="6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71158" y="2804670"/>
              <a:ext cx="331256" cy="272346"/>
            </a:xfrm>
            <a:custGeom>
              <a:avLst/>
              <a:gdLst/>
              <a:ahLst/>
              <a:cxnLst/>
              <a:rect l="0" t="0" r="0" b="0"/>
              <a:pathLst>
                <a:path w="331256" h="272346">
                  <a:moveTo>
                    <a:pt x="167080" y="38024"/>
                  </a:moveTo>
                  <a:lnTo>
                    <a:pt x="123117" y="14305"/>
                  </a:lnTo>
                  <a:lnTo>
                    <a:pt x="103088" y="13054"/>
                  </a:lnTo>
                  <a:lnTo>
                    <a:pt x="83657" y="17568"/>
                  </a:lnTo>
                  <a:lnTo>
                    <a:pt x="22129" y="59527"/>
                  </a:lnTo>
                  <a:lnTo>
                    <a:pt x="14294" y="66397"/>
                  </a:lnTo>
                  <a:lnTo>
                    <a:pt x="5589" y="89629"/>
                  </a:lnTo>
                  <a:lnTo>
                    <a:pt x="0" y="146613"/>
                  </a:lnTo>
                  <a:lnTo>
                    <a:pt x="4621" y="183282"/>
                  </a:lnTo>
                  <a:lnTo>
                    <a:pt x="24578" y="216374"/>
                  </a:lnTo>
                  <a:lnTo>
                    <a:pt x="47128" y="242817"/>
                  </a:lnTo>
                  <a:lnTo>
                    <a:pt x="79806" y="259881"/>
                  </a:lnTo>
                  <a:lnTo>
                    <a:pt x="113535" y="272345"/>
                  </a:lnTo>
                  <a:lnTo>
                    <a:pt x="156935" y="272269"/>
                  </a:lnTo>
                  <a:lnTo>
                    <a:pt x="214426" y="253357"/>
                  </a:lnTo>
                  <a:lnTo>
                    <a:pt x="266078" y="220221"/>
                  </a:lnTo>
                  <a:lnTo>
                    <a:pt x="310725" y="163724"/>
                  </a:lnTo>
                  <a:lnTo>
                    <a:pt x="326365" y="132590"/>
                  </a:lnTo>
                  <a:lnTo>
                    <a:pt x="328341" y="108520"/>
                  </a:lnTo>
                  <a:lnTo>
                    <a:pt x="329115" y="71780"/>
                  </a:lnTo>
                  <a:lnTo>
                    <a:pt x="331255" y="60528"/>
                  </a:lnTo>
                  <a:lnTo>
                    <a:pt x="329172" y="50687"/>
                  </a:lnTo>
                  <a:lnTo>
                    <a:pt x="317500" y="33513"/>
                  </a:lnTo>
                  <a:lnTo>
                    <a:pt x="291198" y="10691"/>
                  </a:lnTo>
                  <a:lnTo>
                    <a:pt x="268257" y="2479"/>
                  </a:lnTo>
                  <a:lnTo>
                    <a:pt x="243633" y="0"/>
                  </a:lnTo>
                  <a:lnTo>
                    <a:pt x="202348" y="4820"/>
                  </a:lnTo>
                  <a:lnTo>
                    <a:pt x="177609" y="6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697145" y="3354611"/>
            <a:ext cx="1154200" cy="1000064"/>
            <a:chOff x="5697145" y="3354611"/>
            <a:chExt cx="1154200" cy="1000064"/>
          </a:xfrm>
        </p:grpSpPr>
        <p:sp>
          <p:nvSpPr>
            <p:cNvPr id="121" name="Freeform 120"/>
            <p:cNvSpPr/>
            <p:nvPr/>
          </p:nvSpPr>
          <p:spPr>
            <a:xfrm>
              <a:off x="5697145" y="3354611"/>
              <a:ext cx="329710" cy="407782"/>
            </a:xfrm>
            <a:custGeom>
              <a:avLst/>
              <a:gdLst/>
              <a:ahLst/>
              <a:cxnLst/>
              <a:rect l="0" t="0" r="0" b="0"/>
              <a:pathLst>
                <a:path w="329710" h="407782">
                  <a:moveTo>
                    <a:pt x="177756" y="46093"/>
                  </a:moveTo>
                  <a:lnTo>
                    <a:pt x="136899" y="48433"/>
                  </a:lnTo>
                  <a:lnTo>
                    <a:pt x="97540" y="64074"/>
                  </a:lnTo>
                  <a:lnTo>
                    <a:pt x="64302" y="90415"/>
                  </a:lnTo>
                  <a:lnTo>
                    <a:pt x="24111" y="146729"/>
                  </a:lnTo>
                  <a:lnTo>
                    <a:pt x="4991" y="193744"/>
                  </a:lnTo>
                  <a:lnTo>
                    <a:pt x="0" y="246878"/>
                  </a:lnTo>
                  <a:lnTo>
                    <a:pt x="1657" y="274541"/>
                  </a:lnTo>
                  <a:lnTo>
                    <a:pt x="21785" y="327308"/>
                  </a:lnTo>
                  <a:lnTo>
                    <a:pt x="48291" y="371873"/>
                  </a:lnTo>
                  <a:lnTo>
                    <a:pt x="68354" y="387026"/>
                  </a:lnTo>
                  <a:lnTo>
                    <a:pt x="113772" y="406286"/>
                  </a:lnTo>
                  <a:lnTo>
                    <a:pt x="138401" y="407781"/>
                  </a:lnTo>
                  <a:lnTo>
                    <a:pt x="186750" y="399207"/>
                  </a:lnTo>
                  <a:lnTo>
                    <a:pt x="219415" y="384036"/>
                  </a:lnTo>
                  <a:lnTo>
                    <a:pt x="245732" y="359134"/>
                  </a:lnTo>
                  <a:lnTo>
                    <a:pt x="282750" y="300602"/>
                  </a:lnTo>
                  <a:lnTo>
                    <a:pt x="300893" y="264613"/>
                  </a:lnTo>
                  <a:lnTo>
                    <a:pt x="317503" y="210530"/>
                  </a:lnTo>
                  <a:lnTo>
                    <a:pt x="329709" y="153617"/>
                  </a:lnTo>
                  <a:lnTo>
                    <a:pt x="323282" y="93502"/>
                  </a:lnTo>
                  <a:lnTo>
                    <a:pt x="316134" y="70674"/>
                  </a:lnTo>
                  <a:lnTo>
                    <a:pt x="305158" y="52729"/>
                  </a:lnTo>
                  <a:lnTo>
                    <a:pt x="280235" y="29472"/>
                  </a:lnTo>
                  <a:lnTo>
                    <a:pt x="219624" y="1167"/>
                  </a:lnTo>
                  <a:lnTo>
                    <a:pt x="201823" y="0"/>
                  </a:lnTo>
                  <a:lnTo>
                    <a:pt x="177756" y="3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098442" y="3382450"/>
              <a:ext cx="288921" cy="331316"/>
            </a:xfrm>
            <a:custGeom>
              <a:avLst/>
              <a:gdLst/>
              <a:ahLst/>
              <a:cxnLst/>
              <a:rect l="0" t="0" r="0" b="0"/>
              <a:pathLst>
                <a:path w="288921" h="331316">
                  <a:moveTo>
                    <a:pt x="123900" y="60368"/>
                  </a:moveTo>
                  <a:lnTo>
                    <a:pt x="81208" y="63488"/>
                  </a:lnTo>
                  <a:lnTo>
                    <a:pt x="50029" y="74940"/>
                  </a:lnTo>
                  <a:lnTo>
                    <a:pt x="39558" y="80612"/>
                  </a:lnTo>
                  <a:lnTo>
                    <a:pt x="24804" y="96272"/>
                  </a:lnTo>
                  <a:lnTo>
                    <a:pt x="5799" y="134921"/>
                  </a:lnTo>
                  <a:lnTo>
                    <a:pt x="0" y="177084"/>
                  </a:lnTo>
                  <a:lnTo>
                    <a:pt x="3871" y="215444"/>
                  </a:lnTo>
                  <a:lnTo>
                    <a:pt x="18016" y="254625"/>
                  </a:lnTo>
                  <a:lnTo>
                    <a:pt x="33557" y="275776"/>
                  </a:lnTo>
                  <a:lnTo>
                    <a:pt x="75131" y="314642"/>
                  </a:lnTo>
                  <a:lnTo>
                    <a:pt x="94036" y="324677"/>
                  </a:lnTo>
                  <a:lnTo>
                    <a:pt x="129999" y="331315"/>
                  </a:lnTo>
                  <a:lnTo>
                    <a:pt x="153516" y="326628"/>
                  </a:lnTo>
                  <a:lnTo>
                    <a:pt x="213935" y="296859"/>
                  </a:lnTo>
                  <a:lnTo>
                    <a:pt x="256177" y="249135"/>
                  </a:lnTo>
                  <a:lnTo>
                    <a:pt x="276717" y="206450"/>
                  </a:lnTo>
                  <a:lnTo>
                    <a:pt x="288920" y="154172"/>
                  </a:lnTo>
                  <a:lnTo>
                    <a:pt x="288218" y="115848"/>
                  </a:lnTo>
                  <a:lnTo>
                    <a:pt x="277500" y="71457"/>
                  </a:lnTo>
                  <a:lnTo>
                    <a:pt x="256369" y="39477"/>
                  </a:lnTo>
                  <a:lnTo>
                    <a:pt x="227881" y="18954"/>
                  </a:lnTo>
                  <a:lnTo>
                    <a:pt x="185643" y="2708"/>
                  </a:lnTo>
                  <a:lnTo>
                    <a:pt x="148174" y="0"/>
                  </a:lnTo>
                  <a:lnTo>
                    <a:pt x="92314" y="7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489789" y="3371833"/>
              <a:ext cx="361556" cy="363968"/>
            </a:xfrm>
            <a:custGeom>
              <a:avLst/>
              <a:gdLst/>
              <a:ahLst/>
              <a:cxnLst/>
              <a:rect l="0" t="0" r="0" b="0"/>
              <a:pathLst>
                <a:path w="361556" h="363968">
                  <a:moveTo>
                    <a:pt x="185278" y="60457"/>
                  </a:moveTo>
                  <a:lnTo>
                    <a:pt x="136347" y="60457"/>
                  </a:lnTo>
                  <a:lnTo>
                    <a:pt x="107379" y="62796"/>
                  </a:lnTo>
                  <a:lnTo>
                    <a:pt x="72510" y="77268"/>
                  </a:lnTo>
                  <a:lnTo>
                    <a:pt x="46840" y="97543"/>
                  </a:lnTo>
                  <a:lnTo>
                    <a:pt x="10059" y="145409"/>
                  </a:lnTo>
                  <a:lnTo>
                    <a:pt x="0" y="187664"/>
                  </a:lnTo>
                  <a:lnTo>
                    <a:pt x="2609" y="226050"/>
                  </a:lnTo>
                  <a:lnTo>
                    <a:pt x="22377" y="276527"/>
                  </a:lnTo>
                  <a:lnTo>
                    <a:pt x="55695" y="319035"/>
                  </a:lnTo>
                  <a:lnTo>
                    <a:pt x="82153" y="340884"/>
                  </a:lnTo>
                  <a:lnTo>
                    <a:pt x="117807" y="356586"/>
                  </a:lnTo>
                  <a:lnTo>
                    <a:pt x="179013" y="363967"/>
                  </a:lnTo>
                  <a:lnTo>
                    <a:pt x="221896" y="362905"/>
                  </a:lnTo>
                  <a:lnTo>
                    <a:pt x="256179" y="348813"/>
                  </a:lnTo>
                  <a:lnTo>
                    <a:pt x="311283" y="307034"/>
                  </a:lnTo>
                  <a:lnTo>
                    <a:pt x="339326" y="261718"/>
                  </a:lnTo>
                  <a:lnTo>
                    <a:pt x="356477" y="213036"/>
                  </a:lnTo>
                  <a:lnTo>
                    <a:pt x="361555" y="152294"/>
                  </a:lnTo>
                  <a:lnTo>
                    <a:pt x="349406" y="93045"/>
                  </a:lnTo>
                  <a:lnTo>
                    <a:pt x="333865" y="66343"/>
                  </a:lnTo>
                  <a:lnTo>
                    <a:pt x="279215" y="22061"/>
                  </a:lnTo>
                  <a:lnTo>
                    <a:pt x="242617" y="6446"/>
                  </a:lnTo>
                  <a:lnTo>
                    <a:pt x="202137" y="0"/>
                  </a:lnTo>
                  <a:lnTo>
                    <a:pt x="153693" y="7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19624" y="3961495"/>
              <a:ext cx="322611" cy="393180"/>
            </a:xfrm>
            <a:custGeom>
              <a:avLst/>
              <a:gdLst/>
              <a:ahLst/>
              <a:cxnLst/>
              <a:rect l="0" t="0" r="0" b="0"/>
              <a:pathLst>
                <a:path w="322611" h="393180">
                  <a:moveTo>
                    <a:pt x="123775" y="39334"/>
                  </a:moveTo>
                  <a:lnTo>
                    <a:pt x="101418" y="39334"/>
                  </a:lnTo>
                  <a:lnTo>
                    <a:pt x="84202" y="45573"/>
                  </a:lnTo>
                  <a:lnTo>
                    <a:pt x="68752" y="57315"/>
                  </a:lnTo>
                  <a:lnTo>
                    <a:pt x="48070" y="83656"/>
                  </a:lnTo>
                  <a:lnTo>
                    <a:pt x="22439" y="145982"/>
                  </a:lnTo>
                  <a:lnTo>
                    <a:pt x="4510" y="206352"/>
                  </a:lnTo>
                  <a:lnTo>
                    <a:pt x="0" y="259195"/>
                  </a:lnTo>
                  <a:lnTo>
                    <a:pt x="9162" y="318506"/>
                  </a:lnTo>
                  <a:lnTo>
                    <a:pt x="16684" y="341225"/>
                  </a:lnTo>
                  <a:lnTo>
                    <a:pt x="27826" y="359121"/>
                  </a:lnTo>
                  <a:lnTo>
                    <a:pt x="52841" y="382350"/>
                  </a:lnTo>
                  <a:lnTo>
                    <a:pt x="75481" y="390657"/>
                  </a:lnTo>
                  <a:lnTo>
                    <a:pt x="101141" y="393179"/>
                  </a:lnTo>
                  <a:lnTo>
                    <a:pt x="164063" y="382260"/>
                  </a:lnTo>
                  <a:lnTo>
                    <a:pt x="196933" y="366849"/>
                  </a:lnTo>
                  <a:lnTo>
                    <a:pt x="238311" y="332275"/>
                  </a:lnTo>
                  <a:lnTo>
                    <a:pt x="284792" y="270798"/>
                  </a:lnTo>
                  <a:lnTo>
                    <a:pt x="310085" y="225695"/>
                  </a:lnTo>
                  <a:lnTo>
                    <a:pt x="319748" y="182679"/>
                  </a:lnTo>
                  <a:lnTo>
                    <a:pt x="322610" y="132889"/>
                  </a:lnTo>
                  <a:lnTo>
                    <a:pt x="320941" y="100801"/>
                  </a:lnTo>
                  <a:lnTo>
                    <a:pt x="306846" y="64175"/>
                  </a:lnTo>
                  <a:lnTo>
                    <a:pt x="274297" y="22747"/>
                  </a:lnTo>
                  <a:lnTo>
                    <a:pt x="242334" y="6603"/>
                  </a:lnTo>
                  <a:lnTo>
                    <a:pt x="203227" y="0"/>
                  </a:lnTo>
                  <a:lnTo>
                    <a:pt x="148709" y="5919"/>
                  </a:lnTo>
                  <a:lnTo>
                    <a:pt x="123775" y="7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228736" y="2790051"/>
            <a:ext cx="959870" cy="765697"/>
            <a:chOff x="8228736" y="2790051"/>
            <a:chExt cx="959870" cy="765697"/>
          </a:xfrm>
        </p:grpSpPr>
        <p:sp>
          <p:nvSpPr>
            <p:cNvPr id="126" name="Freeform 125"/>
            <p:cNvSpPr/>
            <p:nvPr/>
          </p:nvSpPr>
          <p:spPr>
            <a:xfrm>
              <a:off x="8287761" y="2790051"/>
              <a:ext cx="200618" cy="218174"/>
            </a:xfrm>
            <a:custGeom>
              <a:avLst/>
              <a:gdLst/>
              <a:ahLst/>
              <a:cxnLst/>
              <a:rect l="0" t="0" r="0" b="0"/>
              <a:pathLst>
                <a:path w="200618" h="218174">
                  <a:moveTo>
                    <a:pt x="124508" y="21057"/>
                  </a:moveTo>
                  <a:lnTo>
                    <a:pt x="107741" y="15468"/>
                  </a:lnTo>
                  <a:lnTo>
                    <a:pt x="90150" y="15844"/>
                  </a:lnTo>
                  <a:lnTo>
                    <a:pt x="70633" y="21080"/>
                  </a:lnTo>
                  <a:lnTo>
                    <a:pt x="39915" y="38351"/>
                  </a:lnTo>
                  <a:lnTo>
                    <a:pt x="19061" y="55650"/>
                  </a:lnTo>
                  <a:lnTo>
                    <a:pt x="7452" y="78156"/>
                  </a:lnTo>
                  <a:lnTo>
                    <a:pt x="0" y="130732"/>
                  </a:lnTo>
                  <a:lnTo>
                    <a:pt x="5220" y="155200"/>
                  </a:lnTo>
                  <a:lnTo>
                    <a:pt x="21313" y="185586"/>
                  </a:lnTo>
                  <a:lnTo>
                    <a:pt x="27636" y="193914"/>
                  </a:lnTo>
                  <a:lnTo>
                    <a:pt x="47138" y="206287"/>
                  </a:lnTo>
                  <a:lnTo>
                    <a:pt x="72574" y="214516"/>
                  </a:lnTo>
                  <a:lnTo>
                    <a:pt x="103376" y="218173"/>
                  </a:lnTo>
                  <a:lnTo>
                    <a:pt x="148013" y="209054"/>
                  </a:lnTo>
                  <a:lnTo>
                    <a:pt x="170439" y="194689"/>
                  </a:lnTo>
                  <a:lnTo>
                    <a:pt x="179695" y="185945"/>
                  </a:lnTo>
                  <a:lnTo>
                    <a:pt x="193100" y="160631"/>
                  </a:lnTo>
                  <a:lnTo>
                    <a:pt x="200617" y="132223"/>
                  </a:lnTo>
                  <a:lnTo>
                    <a:pt x="195911" y="79151"/>
                  </a:lnTo>
                  <a:lnTo>
                    <a:pt x="188998" y="50386"/>
                  </a:lnTo>
                  <a:lnTo>
                    <a:pt x="178127" y="29803"/>
                  </a:lnTo>
                  <a:lnTo>
                    <a:pt x="162377" y="15976"/>
                  </a:lnTo>
                  <a:lnTo>
                    <a:pt x="140018" y="4734"/>
                  </a:lnTo>
                  <a:lnTo>
                    <a:pt x="1245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06770" y="2790051"/>
              <a:ext cx="204169" cy="234631"/>
            </a:xfrm>
            <a:custGeom>
              <a:avLst/>
              <a:gdLst/>
              <a:ahLst/>
              <a:cxnLst/>
              <a:rect l="0" t="0" r="0" b="0"/>
              <a:pathLst>
                <a:path w="204169" h="234631">
                  <a:moveTo>
                    <a:pt x="100297" y="10529"/>
                  </a:moveTo>
                  <a:lnTo>
                    <a:pt x="77940" y="10529"/>
                  </a:lnTo>
                  <a:lnTo>
                    <a:pt x="60725" y="16768"/>
                  </a:lnTo>
                  <a:lnTo>
                    <a:pt x="30609" y="39837"/>
                  </a:lnTo>
                  <a:lnTo>
                    <a:pt x="9199" y="65616"/>
                  </a:lnTo>
                  <a:lnTo>
                    <a:pt x="1317" y="91554"/>
                  </a:lnTo>
                  <a:lnTo>
                    <a:pt x="0" y="135922"/>
                  </a:lnTo>
                  <a:lnTo>
                    <a:pt x="5418" y="163355"/>
                  </a:lnTo>
                  <a:lnTo>
                    <a:pt x="15625" y="187246"/>
                  </a:lnTo>
                  <a:lnTo>
                    <a:pt x="40114" y="214838"/>
                  </a:lnTo>
                  <a:lnTo>
                    <a:pt x="69597" y="232242"/>
                  </a:lnTo>
                  <a:lnTo>
                    <a:pt x="90162" y="234630"/>
                  </a:lnTo>
                  <a:lnTo>
                    <a:pt x="152975" y="220438"/>
                  </a:lnTo>
                  <a:lnTo>
                    <a:pt x="163492" y="217149"/>
                  </a:lnTo>
                  <a:lnTo>
                    <a:pt x="181416" y="204136"/>
                  </a:lnTo>
                  <a:lnTo>
                    <a:pt x="189472" y="195752"/>
                  </a:lnTo>
                  <a:lnTo>
                    <a:pt x="198422" y="173959"/>
                  </a:lnTo>
                  <a:lnTo>
                    <a:pt x="204168" y="121840"/>
                  </a:lnTo>
                  <a:lnTo>
                    <a:pt x="199574" y="74835"/>
                  </a:lnTo>
                  <a:lnTo>
                    <a:pt x="190824" y="50418"/>
                  </a:lnTo>
                  <a:lnTo>
                    <a:pt x="185215" y="40631"/>
                  </a:lnTo>
                  <a:lnTo>
                    <a:pt x="169624" y="26637"/>
                  </a:lnTo>
                  <a:lnTo>
                    <a:pt x="131019" y="8122"/>
                  </a:lnTo>
                  <a:lnTo>
                    <a:pt x="897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46357" y="2809505"/>
              <a:ext cx="242249" cy="256950"/>
            </a:xfrm>
            <a:custGeom>
              <a:avLst/>
              <a:gdLst/>
              <a:ahLst/>
              <a:cxnLst/>
              <a:rect l="0" t="0" r="0" b="0"/>
              <a:pathLst>
                <a:path w="242249" h="256950">
                  <a:moveTo>
                    <a:pt x="108150" y="12132"/>
                  </a:moveTo>
                  <a:lnTo>
                    <a:pt x="96972" y="954"/>
                  </a:lnTo>
                  <a:lnTo>
                    <a:pt x="90169" y="0"/>
                  </a:lnTo>
                  <a:lnTo>
                    <a:pt x="73252" y="5180"/>
                  </a:lnTo>
                  <a:lnTo>
                    <a:pt x="57155" y="18401"/>
                  </a:lnTo>
                  <a:lnTo>
                    <a:pt x="21800" y="65600"/>
                  </a:lnTo>
                  <a:lnTo>
                    <a:pt x="0" y="123115"/>
                  </a:lnTo>
                  <a:lnTo>
                    <a:pt x="197" y="163689"/>
                  </a:lnTo>
                  <a:lnTo>
                    <a:pt x="13254" y="199757"/>
                  </a:lnTo>
                  <a:lnTo>
                    <a:pt x="31940" y="227082"/>
                  </a:lnTo>
                  <a:lnTo>
                    <a:pt x="57884" y="244407"/>
                  </a:lnTo>
                  <a:lnTo>
                    <a:pt x="87797" y="256949"/>
                  </a:lnTo>
                  <a:lnTo>
                    <a:pt x="130066" y="256896"/>
                  </a:lnTo>
                  <a:lnTo>
                    <a:pt x="168456" y="249471"/>
                  </a:lnTo>
                  <a:lnTo>
                    <a:pt x="187985" y="236939"/>
                  </a:lnTo>
                  <a:lnTo>
                    <a:pt x="219587" y="200298"/>
                  </a:lnTo>
                  <a:lnTo>
                    <a:pt x="235665" y="164071"/>
                  </a:lnTo>
                  <a:lnTo>
                    <a:pt x="242248" y="118112"/>
                  </a:lnTo>
                  <a:lnTo>
                    <a:pt x="237550" y="90820"/>
                  </a:lnTo>
                  <a:lnTo>
                    <a:pt x="226493" y="66991"/>
                  </a:lnTo>
                  <a:lnTo>
                    <a:pt x="200537" y="35016"/>
                  </a:lnTo>
                  <a:lnTo>
                    <a:pt x="180797" y="18013"/>
                  </a:lnTo>
                  <a:lnTo>
                    <a:pt x="157205" y="8897"/>
                  </a:lnTo>
                  <a:lnTo>
                    <a:pt x="118679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228736" y="3295419"/>
              <a:ext cx="197997" cy="243846"/>
            </a:xfrm>
            <a:custGeom>
              <a:avLst/>
              <a:gdLst/>
              <a:ahLst/>
              <a:cxnLst/>
              <a:rect l="0" t="0" r="0" b="0"/>
              <a:pathLst>
                <a:path w="197997" h="243846">
                  <a:moveTo>
                    <a:pt x="151948" y="21057"/>
                  </a:moveTo>
                  <a:lnTo>
                    <a:pt x="140770" y="9879"/>
                  </a:lnTo>
                  <a:lnTo>
                    <a:pt x="133967" y="7756"/>
                  </a:lnTo>
                  <a:lnTo>
                    <a:pt x="117050" y="8516"/>
                  </a:lnTo>
                  <a:lnTo>
                    <a:pt x="87795" y="21111"/>
                  </a:lnTo>
                  <a:lnTo>
                    <a:pt x="40174" y="69040"/>
                  </a:lnTo>
                  <a:lnTo>
                    <a:pt x="24333" y="96496"/>
                  </a:lnTo>
                  <a:lnTo>
                    <a:pt x="4843" y="155961"/>
                  </a:lnTo>
                  <a:lnTo>
                    <a:pt x="0" y="178111"/>
                  </a:lnTo>
                  <a:lnTo>
                    <a:pt x="1747" y="199653"/>
                  </a:lnTo>
                  <a:lnTo>
                    <a:pt x="9543" y="217806"/>
                  </a:lnTo>
                  <a:lnTo>
                    <a:pt x="14898" y="225923"/>
                  </a:lnTo>
                  <a:lnTo>
                    <a:pt x="33324" y="238061"/>
                  </a:lnTo>
                  <a:lnTo>
                    <a:pt x="44790" y="242935"/>
                  </a:lnTo>
                  <a:lnTo>
                    <a:pt x="55942" y="243845"/>
                  </a:lnTo>
                  <a:lnTo>
                    <a:pt x="77694" y="238617"/>
                  </a:lnTo>
                  <a:lnTo>
                    <a:pt x="120252" y="215027"/>
                  </a:lnTo>
                  <a:lnTo>
                    <a:pt x="167401" y="167657"/>
                  </a:lnTo>
                  <a:lnTo>
                    <a:pt x="196771" y="105215"/>
                  </a:lnTo>
                  <a:lnTo>
                    <a:pt x="197996" y="84197"/>
                  </a:lnTo>
                  <a:lnTo>
                    <a:pt x="193470" y="63157"/>
                  </a:lnTo>
                  <a:lnTo>
                    <a:pt x="183661" y="42108"/>
                  </a:lnTo>
                  <a:lnTo>
                    <a:pt x="168382" y="27294"/>
                  </a:lnTo>
                  <a:lnTo>
                    <a:pt x="1098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89167" y="3295419"/>
              <a:ext cx="209562" cy="228364"/>
            </a:xfrm>
            <a:custGeom>
              <a:avLst/>
              <a:gdLst/>
              <a:ahLst/>
              <a:cxnLst/>
              <a:rect l="0" t="0" r="0" b="0"/>
              <a:pathLst>
                <a:path w="209562" h="228364">
                  <a:moveTo>
                    <a:pt x="107371" y="73700"/>
                  </a:moveTo>
                  <a:lnTo>
                    <a:pt x="89390" y="58059"/>
                  </a:lnTo>
                  <a:lnTo>
                    <a:pt x="72474" y="49981"/>
                  </a:lnTo>
                  <a:lnTo>
                    <a:pt x="53257" y="48730"/>
                  </a:lnTo>
                  <a:lnTo>
                    <a:pt x="34188" y="53244"/>
                  </a:lnTo>
                  <a:lnTo>
                    <a:pt x="17913" y="63048"/>
                  </a:lnTo>
                  <a:lnTo>
                    <a:pt x="6001" y="81444"/>
                  </a:lnTo>
                  <a:lnTo>
                    <a:pt x="1186" y="92900"/>
                  </a:lnTo>
                  <a:lnTo>
                    <a:pt x="0" y="136971"/>
                  </a:lnTo>
                  <a:lnTo>
                    <a:pt x="7398" y="160702"/>
                  </a:lnTo>
                  <a:lnTo>
                    <a:pt x="31213" y="200590"/>
                  </a:lnTo>
                  <a:lnTo>
                    <a:pt x="47787" y="215103"/>
                  </a:lnTo>
                  <a:lnTo>
                    <a:pt x="68021" y="224283"/>
                  </a:lnTo>
                  <a:lnTo>
                    <a:pt x="92612" y="228363"/>
                  </a:lnTo>
                  <a:lnTo>
                    <a:pt x="116020" y="223937"/>
                  </a:lnTo>
                  <a:lnTo>
                    <a:pt x="138122" y="213002"/>
                  </a:lnTo>
                  <a:lnTo>
                    <a:pt x="177786" y="177386"/>
                  </a:lnTo>
                  <a:lnTo>
                    <a:pt x="198036" y="146925"/>
                  </a:lnTo>
                  <a:lnTo>
                    <a:pt x="206158" y="124962"/>
                  </a:lnTo>
                  <a:lnTo>
                    <a:pt x="209561" y="86289"/>
                  </a:lnTo>
                  <a:lnTo>
                    <a:pt x="202511" y="47534"/>
                  </a:lnTo>
                  <a:lnTo>
                    <a:pt x="192160" y="28535"/>
                  </a:lnTo>
                  <a:lnTo>
                    <a:pt x="176641" y="15412"/>
                  </a:lnTo>
                  <a:lnTo>
                    <a:pt x="158045" y="6850"/>
                  </a:lnTo>
                  <a:lnTo>
                    <a:pt x="1179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922640" y="3302929"/>
              <a:ext cx="262317" cy="252819"/>
            </a:xfrm>
            <a:custGeom>
              <a:avLst/>
              <a:gdLst/>
              <a:ahLst/>
              <a:cxnLst/>
              <a:rect l="0" t="0" r="0" b="0"/>
              <a:pathLst>
                <a:path w="262317" h="252819">
                  <a:moveTo>
                    <a:pt x="131867" y="13547"/>
                  </a:moveTo>
                  <a:lnTo>
                    <a:pt x="115100" y="2369"/>
                  </a:lnTo>
                  <a:lnTo>
                    <a:pt x="94390" y="0"/>
                  </a:lnTo>
                  <a:lnTo>
                    <a:pt x="71927" y="4017"/>
                  </a:lnTo>
                  <a:lnTo>
                    <a:pt x="46127" y="19432"/>
                  </a:lnTo>
                  <a:lnTo>
                    <a:pt x="16449" y="48722"/>
                  </a:lnTo>
                  <a:lnTo>
                    <a:pt x="9298" y="58054"/>
                  </a:lnTo>
                  <a:lnTo>
                    <a:pt x="1354" y="84021"/>
                  </a:lnTo>
                  <a:lnTo>
                    <a:pt x="0" y="125285"/>
                  </a:lnTo>
                  <a:lnTo>
                    <a:pt x="10023" y="170670"/>
                  </a:lnTo>
                  <a:lnTo>
                    <a:pt x="25445" y="202822"/>
                  </a:lnTo>
                  <a:lnTo>
                    <a:pt x="50423" y="228986"/>
                  </a:lnTo>
                  <a:lnTo>
                    <a:pt x="80050" y="245967"/>
                  </a:lnTo>
                  <a:lnTo>
                    <a:pt x="122234" y="252818"/>
                  </a:lnTo>
                  <a:lnTo>
                    <a:pt x="166188" y="249259"/>
                  </a:lnTo>
                  <a:lnTo>
                    <a:pt x="203258" y="235206"/>
                  </a:lnTo>
                  <a:lnTo>
                    <a:pt x="230879" y="210635"/>
                  </a:lnTo>
                  <a:lnTo>
                    <a:pt x="256921" y="152224"/>
                  </a:lnTo>
                  <a:lnTo>
                    <a:pt x="262316" y="128994"/>
                  </a:lnTo>
                  <a:lnTo>
                    <a:pt x="257607" y="89608"/>
                  </a:lnTo>
                  <a:lnTo>
                    <a:pt x="241913" y="50642"/>
                  </a:lnTo>
                  <a:lnTo>
                    <a:pt x="229130" y="31593"/>
                  </a:lnTo>
                  <a:lnTo>
                    <a:pt x="212530" y="18448"/>
                  </a:lnTo>
                  <a:lnTo>
                    <a:pt x="192284" y="9876"/>
                  </a:lnTo>
                  <a:lnTo>
                    <a:pt x="147398" y="4373"/>
                  </a:lnTo>
                  <a:lnTo>
                    <a:pt x="121339" y="3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8488398" y="3821844"/>
            <a:ext cx="312222" cy="393642"/>
          </a:xfrm>
          <a:custGeom>
            <a:avLst/>
            <a:gdLst/>
            <a:ahLst/>
            <a:cxnLst/>
            <a:rect l="0" t="0" r="0" b="0"/>
            <a:pathLst>
              <a:path w="312222" h="393642">
                <a:moveTo>
                  <a:pt x="134441" y="52643"/>
                </a:moveTo>
                <a:lnTo>
                  <a:pt x="110394" y="62218"/>
                </a:lnTo>
                <a:lnTo>
                  <a:pt x="59401" y="108374"/>
                </a:lnTo>
                <a:lnTo>
                  <a:pt x="31099" y="145845"/>
                </a:lnTo>
                <a:lnTo>
                  <a:pt x="9870" y="200428"/>
                </a:lnTo>
                <a:lnTo>
                  <a:pt x="0" y="256270"/>
                </a:lnTo>
                <a:lnTo>
                  <a:pt x="6457" y="318426"/>
                </a:lnTo>
                <a:lnTo>
                  <a:pt x="12438" y="343904"/>
                </a:lnTo>
                <a:lnTo>
                  <a:pt x="18011" y="353272"/>
                </a:lnTo>
                <a:lnTo>
                  <a:pt x="33561" y="366800"/>
                </a:lnTo>
                <a:lnTo>
                  <a:pt x="92714" y="392607"/>
                </a:lnTo>
                <a:lnTo>
                  <a:pt x="113556" y="393641"/>
                </a:lnTo>
                <a:lnTo>
                  <a:pt x="155533" y="384773"/>
                </a:lnTo>
                <a:lnTo>
                  <a:pt x="218672" y="350222"/>
                </a:lnTo>
                <a:lnTo>
                  <a:pt x="252378" y="314325"/>
                </a:lnTo>
                <a:lnTo>
                  <a:pt x="294586" y="259785"/>
                </a:lnTo>
                <a:lnTo>
                  <a:pt x="304273" y="240633"/>
                </a:lnTo>
                <a:lnTo>
                  <a:pt x="312221" y="177860"/>
                </a:lnTo>
                <a:lnTo>
                  <a:pt x="309949" y="139657"/>
                </a:lnTo>
                <a:lnTo>
                  <a:pt x="293111" y="89718"/>
                </a:lnTo>
                <a:lnTo>
                  <a:pt x="274002" y="59858"/>
                </a:lnTo>
                <a:lnTo>
                  <a:pt x="247933" y="36193"/>
                </a:lnTo>
                <a:lnTo>
                  <a:pt x="186880" y="7732"/>
                </a:lnTo>
                <a:lnTo>
                  <a:pt x="15549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73740" y="221098"/>
            <a:ext cx="5772538" cy="473783"/>
            <a:chOff x="273740" y="221098"/>
            <a:chExt cx="5772538" cy="473783"/>
          </a:xfrm>
        </p:grpSpPr>
        <p:sp>
          <p:nvSpPr>
            <p:cNvPr id="2" name="Freeform 1"/>
            <p:cNvSpPr/>
            <p:nvPr/>
          </p:nvSpPr>
          <p:spPr>
            <a:xfrm>
              <a:off x="452725" y="336911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2195" y="57264"/>
                  </a:lnTo>
                  <a:lnTo>
                    <a:pt x="434" y="118157"/>
                  </a:lnTo>
                  <a:lnTo>
                    <a:pt x="6151" y="175245"/>
                  </a:lnTo>
                  <a:lnTo>
                    <a:pt x="1562" y="22222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305326"/>
              <a:ext cx="305328" cy="1"/>
            </a:xfrm>
            <a:custGeom>
              <a:avLst/>
              <a:gdLst/>
              <a:ahLst/>
              <a:cxnLst/>
              <a:rect l="0" t="0" r="0" b="0"/>
              <a:pathLst>
                <a:path w="305328" h="1">
                  <a:moveTo>
                    <a:pt x="305327" y="0"/>
                  </a:moveTo>
                  <a:lnTo>
                    <a:pt x="256396" y="0"/>
                  </a:lnTo>
                  <a:lnTo>
                    <a:pt x="197266" y="0"/>
                  </a:lnTo>
                  <a:lnTo>
                    <a:pt x="140525" y="0"/>
                  </a:lnTo>
                  <a:lnTo>
                    <a:pt x="81137" y="0"/>
                  </a:lnTo>
                  <a:lnTo>
                    <a:pt x="369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263212"/>
              <a:ext cx="296542" cy="299026"/>
            </a:xfrm>
            <a:custGeom>
              <a:avLst/>
              <a:gdLst/>
              <a:ahLst/>
              <a:cxnLst/>
              <a:rect l="0" t="0" r="0" b="0"/>
              <a:pathLst>
                <a:path w="296542" h="299026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81550"/>
                  </a:lnTo>
                  <a:lnTo>
                    <a:pt x="0" y="232387"/>
                  </a:lnTo>
                  <a:lnTo>
                    <a:pt x="0" y="256531"/>
                  </a:lnTo>
                  <a:lnTo>
                    <a:pt x="5590" y="222616"/>
                  </a:lnTo>
                  <a:lnTo>
                    <a:pt x="14655" y="189963"/>
                  </a:lnTo>
                  <a:lnTo>
                    <a:pt x="20298" y="181624"/>
                  </a:lnTo>
                  <a:lnTo>
                    <a:pt x="35928" y="169239"/>
                  </a:lnTo>
                  <a:lnTo>
                    <a:pt x="45009" y="167808"/>
                  </a:lnTo>
                  <a:lnTo>
                    <a:pt x="64458" y="172457"/>
                  </a:lnTo>
                  <a:lnTo>
                    <a:pt x="81681" y="188562"/>
                  </a:lnTo>
                  <a:lnTo>
                    <a:pt x="106212" y="231439"/>
                  </a:lnTo>
                  <a:lnTo>
                    <a:pt x="118558" y="263157"/>
                  </a:lnTo>
                  <a:lnTo>
                    <a:pt x="123493" y="267855"/>
                  </a:lnTo>
                  <a:lnTo>
                    <a:pt x="129122" y="268647"/>
                  </a:lnTo>
                  <a:lnTo>
                    <a:pt x="151342" y="258584"/>
                  </a:lnTo>
                  <a:lnTo>
                    <a:pt x="171379" y="249457"/>
                  </a:lnTo>
                  <a:lnTo>
                    <a:pt x="230395" y="237528"/>
                  </a:lnTo>
                  <a:lnTo>
                    <a:pt x="268437" y="227786"/>
                  </a:lnTo>
                  <a:lnTo>
                    <a:pt x="278394" y="222047"/>
                  </a:lnTo>
                  <a:lnTo>
                    <a:pt x="292577" y="206312"/>
                  </a:lnTo>
                  <a:lnTo>
                    <a:pt x="296541" y="184501"/>
                  </a:lnTo>
                  <a:lnTo>
                    <a:pt x="295960" y="172134"/>
                  </a:lnTo>
                  <a:lnTo>
                    <a:pt x="292063" y="162719"/>
                  </a:lnTo>
                  <a:lnTo>
                    <a:pt x="278375" y="149139"/>
                  </a:lnTo>
                  <a:lnTo>
                    <a:pt x="250938" y="129327"/>
                  </a:lnTo>
                  <a:lnTo>
                    <a:pt x="227732" y="124939"/>
                  </a:lnTo>
                  <a:lnTo>
                    <a:pt x="214992" y="125407"/>
                  </a:lnTo>
                  <a:lnTo>
                    <a:pt x="204160" y="129228"/>
                  </a:lnTo>
                  <a:lnTo>
                    <a:pt x="185884" y="142832"/>
                  </a:lnTo>
                  <a:lnTo>
                    <a:pt x="176202" y="166816"/>
                  </a:lnTo>
                  <a:lnTo>
                    <a:pt x="173069" y="194633"/>
                  </a:lnTo>
                  <a:lnTo>
                    <a:pt x="175576" y="218695"/>
                  </a:lnTo>
                  <a:lnTo>
                    <a:pt x="195122" y="262738"/>
                  </a:lnTo>
                  <a:lnTo>
                    <a:pt x="207994" y="284058"/>
                  </a:lnTo>
                  <a:lnTo>
                    <a:pt x="217042" y="291148"/>
                  </a:lnTo>
                  <a:lnTo>
                    <a:pt x="239573" y="299025"/>
                  </a:lnTo>
                  <a:lnTo>
                    <a:pt x="249793" y="298786"/>
                  </a:lnTo>
                  <a:lnTo>
                    <a:pt x="28427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5450" y="410611"/>
              <a:ext cx="63172" cy="168727"/>
            </a:xfrm>
            <a:custGeom>
              <a:avLst/>
              <a:gdLst/>
              <a:ahLst/>
              <a:cxnLst/>
              <a:rect l="0" t="0" r="0" b="0"/>
              <a:pathLst>
                <a:path w="63172" h="168727">
                  <a:moveTo>
                    <a:pt x="0" y="73699"/>
                  </a:moveTo>
                  <a:lnTo>
                    <a:pt x="0" y="132316"/>
                  </a:lnTo>
                  <a:lnTo>
                    <a:pt x="5590" y="167106"/>
                  </a:lnTo>
                  <a:lnTo>
                    <a:pt x="7236" y="168726"/>
                  </a:lnTo>
                  <a:lnTo>
                    <a:pt x="9065" y="154928"/>
                  </a:lnTo>
                  <a:lnTo>
                    <a:pt x="2003" y="98651"/>
                  </a:lnTo>
                  <a:lnTo>
                    <a:pt x="3713" y="56916"/>
                  </a:lnTo>
                  <a:lnTo>
                    <a:pt x="9839" y="34655"/>
                  </a:lnTo>
                  <a:lnTo>
                    <a:pt x="20361" y="16962"/>
                  </a:lnTo>
                  <a:lnTo>
                    <a:pt x="27612" y="1130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392484"/>
              <a:ext cx="136872" cy="180093"/>
            </a:xfrm>
            <a:custGeom>
              <a:avLst/>
              <a:gdLst/>
              <a:ahLst/>
              <a:cxnLst/>
              <a:rect l="0" t="0" r="0" b="0"/>
              <a:pathLst>
                <a:path w="136872" h="180093">
                  <a:moveTo>
                    <a:pt x="0" y="81298"/>
                  </a:moveTo>
                  <a:lnTo>
                    <a:pt x="11179" y="92476"/>
                  </a:lnTo>
                  <a:lnTo>
                    <a:pt x="29145" y="97964"/>
                  </a:lnTo>
                  <a:lnTo>
                    <a:pt x="52728" y="99234"/>
                  </a:lnTo>
                  <a:lnTo>
                    <a:pt x="91143" y="92201"/>
                  </a:lnTo>
                  <a:lnTo>
                    <a:pt x="114207" y="81854"/>
                  </a:lnTo>
                  <a:lnTo>
                    <a:pt x="121762" y="73480"/>
                  </a:lnTo>
                  <a:lnTo>
                    <a:pt x="130156" y="51697"/>
                  </a:lnTo>
                  <a:lnTo>
                    <a:pt x="130054" y="41677"/>
                  </a:lnTo>
                  <a:lnTo>
                    <a:pt x="123703" y="24304"/>
                  </a:lnTo>
                  <a:lnTo>
                    <a:pt x="109961" y="11904"/>
                  </a:lnTo>
                  <a:lnTo>
                    <a:pt x="90986" y="3663"/>
                  </a:lnTo>
                  <a:lnTo>
                    <a:pt x="66954" y="0"/>
                  </a:lnTo>
                  <a:lnTo>
                    <a:pt x="56335" y="3703"/>
                  </a:lnTo>
                  <a:lnTo>
                    <a:pt x="38296" y="20295"/>
                  </a:lnTo>
                  <a:lnTo>
                    <a:pt x="20576" y="50355"/>
                  </a:lnTo>
                  <a:lnTo>
                    <a:pt x="13506" y="92667"/>
                  </a:lnTo>
                  <a:lnTo>
                    <a:pt x="18091" y="119106"/>
                  </a:lnTo>
                  <a:lnTo>
                    <a:pt x="40099" y="164675"/>
                  </a:lnTo>
                  <a:lnTo>
                    <a:pt x="48959" y="171978"/>
                  </a:lnTo>
                  <a:lnTo>
                    <a:pt x="71283" y="180092"/>
                  </a:lnTo>
                  <a:lnTo>
                    <a:pt x="93683" y="177459"/>
                  </a:lnTo>
                  <a:lnTo>
                    <a:pt x="136871" y="165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47424" y="419252"/>
              <a:ext cx="205551" cy="157857"/>
            </a:xfrm>
            <a:custGeom>
              <a:avLst/>
              <a:gdLst/>
              <a:ahLst/>
              <a:cxnLst/>
              <a:rect l="0" t="0" r="0" b="0"/>
              <a:pathLst>
                <a:path w="205551" h="157857">
                  <a:moveTo>
                    <a:pt x="89736" y="117701"/>
                  </a:moveTo>
                  <a:lnTo>
                    <a:pt x="100915" y="106522"/>
                  </a:lnTo>
                  <a:lnTo>
                    <a:pt x="106403" y="85437"/>
                  </a:lnTo>
                  <a:lnTo>
                    <a:pt x="106502" y="60077"/>
                  </a:lnTo>
                  <a:lnTo>
                    <a:pt x="98748" y="41008"/>
                  </a:lnTo>
                  <a:lnTo>
                    <a:pt x="81228" y="17118"/>
                  </a:lnTo>
                  <a:lnTo>
                    <a:pt x="55630" y="811"/>
                  </a:lnTo>
                  <a:lnTo>
                    <a:pt x="47111" y="0"/>
                  </a:lnTo>
                  <a:lnTo>
                    <a:pt x="31408" y="5338"/>
                  </a:lnTo>
                  <a:lnTo>
                    <a:pt x="9413" y="27086"/>
                  </a:lnTo>
                  <a:lnTo>
                    <a:pt x="1394" y="52081"/>
                  </a:lnTo>
                  <a:lnTo>
                    <a:pt x="0" y="95918"/>
                  </a:lnTo>
                  <a:lnTo>
                    <a:pt x="5400" y="123228"/>
                  </a:lnTo>
                  <a:lnTo>
                    <a:pt x="15599" y="147063"/>
                  </a:lnTo>
                  <a:lnTo>
                    <a:pt x="22763" y="153654"/>
                  </a:lnTo>
                  <a:lnTo>
                    <a:pt x="31050" y="156877"/>
                  </a:lnTo>
                  <a:lnTo>
                    <a:pt x="40083" y="157856"/>
                  </a:lnTo>
                  <a:lnTo>
                    <a:pt x="56360" y="152705"/>
                  </a:lnTo>
                  <a:lnTo>
                    <a:pt x="71393" y="141447"/>
                  </a:lnTo>
                  <a:lnTo>
                    <a:pt x="85873" y="124745"/>
                  </a:lnTo>
                  <a:lnTo>
                    <a:pt x="93868" y="102504"/>
                  </a:lnTo>
                  <a:lnTo>
                    <a:pt x="96000" y="90022"/>
                  </a:lnTo>
                  <a:lnTo>
                    <a:pt x="98592" y="85211"/>
                  </a:lnTo>
                  <a:lnTo>
                    <a:pt x="101489" y="85512"/>
                  </a:lnTo>
                  <a:lnTo>
                    <a:pt x="139557" y="125301"/>
                  </a:lnTo>
                  <a:lnTo>
                    <a:pt x="165719" y="140360"/>
                  </a:lnTo>
                  <a:lnTo>
                    <a:pt x="205550" y="149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0429" y="404868"/>
              <a:ext cx="87831" cy="135852"/>
            </a:xfrm>
            <a:custGeom>
              <a:avLst/>
              <a:gdLst/>
              <a:ahLst/>
              <a:cxnLst/>
              <a:rect l="0" t="0" r="0" b="0"/>
              <a:pathLst>
                <a:path w="87831" h="135852">
                  <a:moveTo>
                    <a:pt x="24659" y="79442"/>
                  </a:moveTo>
                  <a:lnTo>
                    <a:pt x="27778" y="122134"/>
                  </a:lnTo>
                  <a:lnTo>
                    <a:pt x="30724" y="135851"/>
                  </a:lnTo>
                  <a:lnTo>
                    <a:pt x="28134" y="130249"/>
                  </a:lnTo>
                  <a:lnTo>
                    <a:pt x="10310" y="69292"/>
                  </a:lnTo>
                  <a:lnTo>
                    <a:pt x="0" y="37440"/>
                  </a:lnTo>
                  <a:lnTo>
                    <a:pt x="31" y="28044"/>
                  </a:lnTo>
                  <a:lnTo>
                    <a:pt x="6304" y="11365"/>
                  </a:lnTo>
                  <a:lnTo>
                    <a:pt x="13592" y="5982"/>
                  </a:lnTo>
                  <a:lnTo>
                    <a:pt x="34168" y="0"/>
                  </a:lnTo>
                  <a:lnTo>
                    <a:pt x="87830" y="5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5837" y="393737"/>
              <a:ext cx="142993" cy="149663"/>
            </a:xfrm>
            <a:custGeom>
              <a:avLst/>
              <a:gdLst/>
              <a:ahLst/>
              <a:cxnLst/>
              <a:rect l="0" t="0" r="0" b="0"/>
              <a:pathLst>
                <a:path w="142993" h="149663">
                  <a:moveTo>
                    <a:pt x="6121" y="69516"/>
                  </a:moveTo>
                  <a:lnTo>
                    <a:pt x="43599" y="77850"/>
                  </a:lnTo>
                  <a:lnTo>
                    <a:pt x="78447" y="76275"/>
                  </a:lnTo>
                  <a:lnTo>
                    <a:pt x="99097" y="70181"/>
                  </a:lnTo>
                  <a:lnTo>
                    <a:pt x="116074" y="59673"/>
                  </a:lnTo>
                  <a:lnTo>
                    <a:pt x="120367" y="52426"/>
                  </a:lnTo>
                  <a:lnTo>
                    <a:pt x="122018" y="35014"/>
                  </a:lnTo>
                  <a:lnTo>
                    <a:pt x="118481" y="26628"/>
                  </a:lnTo>
                  <a:lnTo>
                    <a:pt x="105192" y="11070"/>
                  </a:lnTo>
                  <a:lnTo>
                    <a:pt x="84468" y="2596"/>
                  </a:lnTo>
                  <a:lnTo>
                    <a:pt x="60829" y="0"/>
                  </a:lnTo>
                  <a:lnTo>
                    <a:pt x="38625" y="2745"/>
                  </a:lnTo>
                  <a:lnTo>
                    <a:pt x="20177" y="14104"/>
                  </a:lnTo>
                  <a:lnTo>
                    <a:pt x="11982" y="22046"/>
                  </a:lnTo>
                  <a:lnTo>
                    <a:pt x="2877" y="43349"/>
                  </a:lnTo>
                  <a:lnTo>
                    <a:pt x="0" y="67245"/>
                  </a:lnTo>
                  <a:lnTo>
                    <a:pt x="2621" y="89564"/>
                  </a:lnTo>
                  <a:lnTo>
                    <a:pt x="10804" y="108062"/>
                  </a:lnTo>
                  <a:lnTo>
                    <a:pt x="35122" y="139002"/>
                  </a:lnTo>
                  <a:lnTo>
                    <a:pt x="58005" y="147192"/>
                  </a:lnTo>
                  <a:lnTo>
                    <a:pt x="85333" y="149662"/>
                  </a:lnTo>
                  <a:lnTo>
                    <a:pt x="142992" y="143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1219" y="221098"/>
              <a:ext cx="10336" cy="347441"/>
            </a:xfrm>
            <a:custGeom>
              <a:avLst/>
              <a:gdLst/>
              <a:ahLst/>
              <a:cxnLst/>
              <a:rect l="0" t="0" r="0" b="0"/>
              <a:pathLst>
                <a:path w="10336" h="347441">
                  <a:moveTo>
                    <a:pt x="10335" y="0"/>
                  </a:moveTo>
                  <a:lnTo>
                    <a:pt x="2002" y="52050"/>
                  </a:lnTo>
                  <a:lnTo>
                    <a:pt x="457" y="108229"/>
                  </a:lnTo>
                  <a:lnTo>
                    <a:pt x="0" y="163089"/>
                  </a:lnTo>
                  <a:lnTo>
                    <a:pt x="5434" y="217959"/>
                  </a:lnTo>
                  <a:lnTo>
                    <a:pt x="9367" y="278233"/>
                  </a:lnTo>
                  <a:lnTo>
                    <a:pt x="10144" y="327054"/>
                  </a:lnTo>
                  <a:lnTo>
                    <a:pt x="1033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4368" y="231626"/>
              <a:ext cx="208244" cy="154698"/>
            </a:xfrm>
            <a:custGeom>
              <a:avLst/>
              <a:gdLst/>
              <a:ahLst/>
              <a:cxnLst/>
              <a:rect l="0" t="0" r="0" b="0"/>
              <a:pathLst>
                <a:path w="208244" h="154698">
                  <a:moveTo>
                    <a:pt x="208243" y="115814"/>
                  </a:moveTo>
                  <a:lnTo>
                    <a:pt x="168555" y="118154"/>
                  </a:lnTo>
                  <a:lnTo>
                    <a:pt x="113806" y="139533"/>
                  </a:lnTo>
                  <a:lnTo>
                    <a:pt x="57767" y="154697"/>
                  </a:lnTo>
                  <a:lnTo>
                    <a:pt x="20938" y="153851"/>
                  </a:lnTo>
                  <a:lnTo>
                    <a:pt x="9673" y="151700"/>
                  </a:lnTo>
                  <a:lnTo>
                    <a:pt x="3333" y="145587"/>
                  </a:lnTo>
                  <a:lnTo>
                    <a:pt x="277" y="136833"/>
                  </a:lnTo>
                  <a:lnTo>
                    <a:pt x="0" y="115797"/>
                  </a:lnTo>
                  <a:lnTo>
                    <a:pt x="7591" y="84223"/>
                  </a:lnTo>
                  <a:lnTo>
                    <a:pt x="34284" y="23397"/>
                  </a:lnTo>
                  <a:lnTo>
                    <a:pt x="397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36628" y="221098"/>
              <a:ext cx="16596" cy="368498"/>
            </a:xfrm>
            <a:custGeom>
              <a:avLst/>
              <a:gdLst/>
              <a:ahLst/>
              <a:cxnLst/>
              <a:rect l="0" t="0" r="0" b="0"/>
              <a:pathLst>
                <a:path w="16596" h="368498">
                  <a:moveTo>
                    <a:pt x="6066" y="0"/>
                  </a:moveTo>
                  <a:lnTo>
                    <a:pt x="0" y="39688"/>
                  </a:lnTo>
                  <a:lnTo>
                    <a:pt x="4522" y="96227"/>
                  </a:lnTo>
                  <a:lnTo>
                    <a:pt x="5608" y="152124"/>
                  </a:lnTo>
                  <a:lnTo>
                    <a:pt x="5976" y="212933"/>
                  </a:lnTo>
                  <a:lnTo>
                    <a:pt x="6039" y="267032"/>
                  </a:lnTo>
                  <a:lnTo>
                    <a:pt x="7231" y="330214"/>
                  </a:lnTo>
                  <a:lnTo>
                    <a:pt x="14398" y="365225"/>
                  </a:lnTo>
                  <a:lnTo>
                    <a:pt x="1659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7" y="34744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94149" y="8333"/>
                  </a:lnTo>
                  <a:lnTo>
                    <a:pt x="142725" y="15684"/>
                  </a:lnTo>
                  <a:lnTo>
                    <a:pt x="86338" y="27231"/>
                  </a:lnTo>
                  <a:lnTo>
                    <a:pt x="29446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69036" y="45272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9036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74321" y="418559"/>
              <a:ext cx="357969" cy="139452"/>
            </a:xfrm>
            <a:custGeom>
              <a:avLst/>
              <a:gdLst/>
              <a:ahLst/>
              <a:cxnLst/>
              <a:rect l="0" t="0" r="0" b="0"/>
              <a:pathLst>
                <a:path w="357969" h="139452">
                  <a:moveTo>
                    <a:pt x="0" y="97337"/>
                  </a:moveTo>
                  <a:lnTo>
                    <a:pt x="5589" y="114104"/>
                  </a:lnTo>
                  <a:lnTo>
                    <a:pt x="7235" y="114364"/>
                  </a:lnTo>
                  <a:lnTo>
                    <a:pt x="21788" y="54474"/>
                  </a:lnTo>
                  <a:lnTo>
                    <a:pt x="25054" y="44195"/>
                  </a:lnTo>
                  <a:lnTo>
                    <a:pt x="30741" y="36173"/>
                  </a:lnTo>
                  <a:lnTo>
                    <a:pt x="46418" y="24139"/>
                  </a:lnTo>
                  <a:lnTo>
                    <a:pt x="53172" y="23972"/>
                  </a:lnTo>
                  <a:lnTo>
                    <a:pt x="58844" y="27370"/>
                  </a:lnTo>
                  <a:lnTo>
                    <a:pt x="87384" y="67846"/>
                  </a:lnTo>
                  <a:lnTo>
                    <a:pt x="92181" y="67148"/>
                  </a:lnTo>
                  <a:lnTo>
                    <a:pt x="113875" y="40811"/>
                  </a:lnTo>
                  <a:lnTo>
                    <a:pt x="121540" y="37426"/>
                  </a:lnTo>
                  <a:lnTo>
                    <a:pt x="130159" y="37509"/>
                  </a:lnTo>
                  <a:lnTo>
                    <a:pt x="147926" y="43841"/>
                  </a:lnTo>
                  <a:lnTo>
                    <a:pt x="163620" y="54453"/>
                  </a:lnTo>
                  <a:lnTo>
                    <a:pt x="175275" y="70089"/>
                  </a:lnTo>
                  <a:lnTo>
                    <a:pt x="192290" y="108722"/>
                  </a:lnTo>
                  <a:lnTo>
                    <a:pt x="197213" y="113116"/>
                  </a:lnTo>
                  <a:lnTo>
                    <a:pt x="202835" y="113705"/>
                  </a:lnTo>
                  <a:lnTo>
                    <a:pt x="215321" y="108121"/>
                  </a:lnTo>
                  <a:lnTo>
                    <a:pt x="254926" y="84488"/>
                  </a:lnTo>
                  <a:lnTo>
                    <a:pt x="309712" y="75562"/>
                  </a:lnTo>
                  <a:lnTo>
                    <a:pt x="334181" y="65822"/>
                  </a:lnTo>
                  <a:lnTo>
                    <a:pt x="342110" y="57610"/>
                  </a:lnTo>
                  <a:lnTo>
                    <a:pt x="350921" y="36007"/>
                  </a:lnTo>
                  <a:lnTo>
                    <a:pt x="349760" y="27204"/>
                  </a:lnTo>
                  <a:lnTo>
                    <a:pt x="345478" y="20166"/>
                  </a:lnTo>
                  <a:lnTo>
                    <a:pt x="331360" y="9226"/>
                  </a:lnTo>
                  <a:lnTo>
                    <a:pt x="313387" y="465"/>
                  </a:lnTo>
                  <a:lnTo>
                    <a:pt x="303681" y="0"/>
                  </a:lnTo>
                  <a:lnTo>
                    <a:pt x="283538" y="5723"/>
                  </a:lnTo>
                  <a:lnTo>
                    <a:pt x="258056" y="22099"/>
                  </a:lnTo>
                  <a:lnTo>
                    <a:pt x="253926" y="30801"/>
                  </a:lnTo>
                  <a:lnTo>
                    <a:pt x="252456" y="52947"/>
                  </a:lnTo>
                  <a:lnTo>
                    <a:pt x="263795" y="86134"/>
                  </a:lnTo>
                  <a:lnTo>
                    <a:pt x="281972" y="112605"/>
                  </a:lnTo>
                  <a:lnTo>
                    <a:pt x="307765" y="129677"/>
                  </a:lnTo>
                  <a:lnTo>
                    <a:pt x="357968" y="139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58434" y="400082"/>
              <a:ext cx="115790" cy="174482"/>
            </a:xfrm>
            <a:custGeom>
              <a:avLst/>
              <a:gdLst/>
              <a:ahLst/>
              <a:cxnLst/>
              <a:rect l="0" t="0" r="0" b="0"/>
              <a:pathLst>
                <a:path w="115790" h="174482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29309"/>
                  </a:lnTo>
                  <a:lnTo>
                    <a:pt x="1508" y="38257"/>
                  </a:lnTo>
                  <a:lnTo>
                    <a:pt x="0" y="60677"/>
                  </a:lnTo>
                  <a:lnTo>
                    <a:pt x="3576" y="69697"/>
                  </a:lnTo>
                  <a:lnTo>
                    <a:pt x="16907" y="82839"/>
                  </a:lnTo>
                  <a:lnTo>
                    <a:pt x="44143" y="96815"/>
                  </a:lnTo>
                  <a:lnTo>
                    <a:pt x="100409" y="110409"/>
                  </a:lnTo>
                  <a:lnTo>
                    <a:pt x="109119" y="115720"/>
                  </a:lnTo>
                  <a:lnTo>
                    <a:pt x="113756" y="122770"/>
                  </a:lnTo>
                  <a:lnTo>
                    <a:pt x="115789" y="139963"/>
                  </a:lnTo>
                  <a:lnTo>
                    <a:pt x="109673" y="156182"/>
                  </a:lnTo>
                  <a:lnTo>
                    <a:pt x="104767" y="163783"/>
                  </a:lnTo>
                  <a:lnTo>
                    <a:pt x="95647" y="168850"/>
                  </a:lnTo>
                  <a:lnTo>
                    <a:pt x="69916" y="174481"/>
                  </a:lnTo>
                  <a:lnTo>
                    <a:pt x="48341" y="173863"/>
                  </a:lnTo>
                  <a:lnTo>
                    <a:pt x="2125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81819" y="380163"/>
              <a:ext cx="166410" cy="154813"/>
            </a:xfrm>
            <a:custGeom>
              <a:avLst/>
              <a:gdLst/>
              <a:ahLst/>
              <a:cxnLst/>
              <a:rect l="0" t="0" r="0" b="0"/>
              <a:pathLst>
                <a:path w="166410" h="154813">
                  <a:moveTo>
                    <a:pt x="82181" y="83090"/>
                  </a:moveTo>
                  <a:lnTo>
                    <a:pt x="63053" y="29215"/>
                  </a:lnTo>
                  <a:lnTo>
                    <a:pt x="51843" y="8843"/>
                  </a:lnTo>
                  <a:lnTo>
                    <a:pt x="44408" y="3177"/>
                  </a:lnTo>
                  <a:lnTo>
                    <a:pt x="35942" y="569"/>
                  </a:lnTo>
                  <a:lnTo>
                    <a:pt x="26789" y="0"/>
                  </a:lnTo>
                  <a:lnTo>
                    <a:pt x="19516" y="4300"/>
                  </a:lnTo>
                  <a:lnTo>
                    <a:pt x="8317" y="21556"/>
                  </a:lnTo>
                  <a:lnTo>
                    <a:pt x="0" y="77998"/>
                  </a:lnTo>
                  <a:lnTo>
                    <a:pt x="1477" y="132301"/>
                  </a:lnTo>
                  <a:lnTo>
                    <a:pt x="3812" y="143973"/>
                  </a:lnTo>
                  <a:lnTo>
                    <a:pt x="8878" y="150585"/>
                  </a:lnTo>
                  <a:lnTo>
                    <a:pt x="15765" y="153823"/>
                  </a:lnTo>
                  <a:lnTo>
                    <a:pt x="23865" y="154812"/>
                  </a:lnTo>
                  <a:lnTo>
                    <a:pt x="31606" y="151962"/>
                  </a:lnTo>
                  <a:lnTo>
                    <a:pt x="46445" y="139436"/>
                  </a:lnTo>
                  <a:lnTo>
                    <a:pt x="62364" y="107064"/>
                  </a:lnTo>
                  <a:lnTo>
                    <a:pt x="67800" y="102583"/>
                  </a:lnTo>
                  <a:lnTo>
                    <a:pt x="73764" y="103104"/>
                  </a:lnTo>
                  <a:lnTo>
                    <a:pt x="109365" y="127623"/>
                  </a:lnTo>
                  <a:lnTo>
                    <a:pt x="166409" y="135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69285" y="386781"/>
              <a:ext cx="113084" cy="143046"/>
            </a:xfrm>
            <a:custGeom>
              <a:avLst/>
              <a:gdLst/>
              <a:ahLst/>
              <a:cxnLst/>
              <a:rect l="0" t="0" r="0" b="0"/>
              <a:pathLst>
                <a:path w="113084" h="143046">
                  <a:moveTo>
                    <a:pt x="84228" y="13301"/>
                  </a:moveTo>
                  <a:lnTo>
                    <a:pt x="73049" y="2123"/>
                  </a:lnTo>
                  <a:lnTo>
                    <a:pt x="65077" y="0"/>
                  </a:lnTo>
                  <a:lnTo>
                    <a:pt x="43741" y="761"/>
                  </a:lnTo>
                  <a:lnTo>
                    <a:pt x="11011" y="13355"/>
                  </a:lnTo>
                  <a:lnTo>
                    <a:pt x="5000" y="21526"/>
                  </a:lnTo>
                  <a:lnTo>
                    <a:pt x="1442" y="43083"/>
                  </a:lnTo>
                  <a:lnTo>
                    <a:pt x="4471" y="51873"/>
                  </a:lnTo>
                  <a:lnTo>
                    <a:pt x="17195" y="64760"/>
                  </a:lnTo>
                  <a:lnTo>
                    <a:pt x="37668" y="71267"/>
                  </a:lnTo>
                  <a:lnTo>
                    <a:pt x="61195" y="76498"/>
                  </a:lnTo>
                  <a:lnTo>
                    <a:pt x="93001" y="92598"/>
                  </a:lnTo>
                  <a:lnTo>
                    <a:pt x="109964" y="105476"/>
                  </a:lnTo>
                  <a:lnTo>
                    <a:pt x="113083" y="112186"/>
                  </a:lnTo>
                  <a:lnTo>
                    <a:pt x="112823" y="118999"/>
                  </a:lnTo>
                  <a:lnTo>
                    <a:pt x="110310" y="125880"/>
                  </a:lnTo>
                  <a:lnTo>
                    <a:pt x="103956" y="131638"/>
                  </a:lnTo>
                  <a:lnTo>
                    <a:pt x="84417" y="141155"/>
                  </a:lnTo>
                  <a:lnTo>
                    <a:pt x="63255" y="143045"/>
                  </a:lnTo>
                  <a:lnTo>
                    <a:pt x="42151" y="138815"/>
                  </a:lnTo>
                  <a:lnTo>
                    <a:pt x="0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74612" y="434939"/>
              <a:ext cx="242156" cy="102015"/>
            </a:xfrm>
            <a:custGeom>
              <a:avLst/>
              <a:gdLst/>
              <a:ahLst/>
              <a:cxnLst/>
              <a:rect l="0" t="0" r="0" b="0"/>
              <a:pathLst>
                <a:path w="242156" h="102015">
                  <a:moveTo>
                    <a:pt x="0" y="28314"/>
                  </a:moveTo>
                  <a:lnTo>
                    <a:pt x="0" y="86931"/>
                  </a:lnTo>
                  <a:lnTo>
                    <a:pt x="1169" y="91959"/>
                  </a:lnTo>
                  <a:lnTo>
                    <a:pt x="3119" y="91801"/>
                  </a:lnTo>
                  <a:lnTo>
                    <a:pt x="5589" y="88186"/>
                  </a:lnTo>
                  <a:lnTo>
                    <a:pt x="12997" y="27764"/>
                  </a:lnTo>
                  <a:lnTo>
                    <a:pt x="15684" y="13910"/>
                  </a:lnTo>
                  <a:lnTo>
                    <a:pt x="22154" y="5843"/>
                  </a:lnTo>
                  <a:lnTo>
                    <a:pt x="31147" y="1635"/>
                  </a:lnTo>
                  <a:lnTo>
                    <a:pt x="41822" y="0"/>
                  </a:lnTo>
                  <a:lnTo>
                    <a:pt x="50108" y="2419"/>
                  </a:lnTo>
                  <a:lnTo>
                    <a:pt x="56802" y="7541"/>
                  </a:lnTo>
                  <a:lnTo>
                    <a:pt x="87115" y="50795"/>
                  </a:lnTo>
                  <a:lnTo>
                    <a:pt x="96429" y="71061"/>
                  </a:lnTo>
                  <a:lnTo>
                    <a:pt x="99381" y="72020"/>
                  </a:lnTo>
                  <a:lnTo>
                    <a:pt x="110096" y="27600"/>
                  </a:lnTo>
                  <a:lnTo>
                    <a:pt x="115511" y="19649"/>
                  </a:lnTo>
                  <a:lnTo>
                    <a:pt x="130887" y="7696"/>
                  </a:lnTo>
                  <a:lnTo>
                    <a:pt x="152538" y="4723"/>
                  </a:lnTo>
                  <a:lnTo>
                    <a:pt x="164863" y="5567"/>
                  </a:lnTo>
                  <a:lnTo>
                    <a:pt x="184796" y="15865"/>
                  </a:lnTo>
                  <a:lnTo>
                    <a:pt x="201454" y="33310"/>
                  </a:lnTo>
                  <a:lnTo>
                    <a:pt x="228093" y="76398"/>
                  </a:lnTo>
                  <a:lnTo>
                    <a:pt x="242155" y="102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72182" y="421195"/>
              <a:ext cx="155156" cy="122778"/>
            </a:xfrm>
            <a:custGeom>
              <a:avLst/>
              <a:gdLst/>
              <a:ahLst/>
              <a:cxnLst/>
              <a:rect l="0" t="0" r="0" b="0"/>
              <a:pathLst>
                <a:path w="155156" h="122778">
                  <a:moveTo>
                    <a:pt x="28813" y="94701"/>
                  </a:moveTo>
                  <a:lnTo>
                    <a:pt x="58122" y="65392"/>
                  </a:lnTo>
                  <a:lnTo>
                    <a:pt x="72722" y="34024"/>
                  </a:lnTo>
                  <a:lnTo>
                    <a:pt x="73293" y="23834"/>
                  </a:lnTo>
                  <a:lnTo>
                    <a:pt x="67690" y="6273"/>
                  </a:lnTo>
                  <a:lnTo>
                    <a:pt x="61750" y="1824"/>
                  </a:lnTo>
                  <a:lnTo>
                    <a:pt x="54280" y="27"/>
                  </a:lnTo>
                  <a:lnTo>
                    <a:pt x="45791" y="0"/>
                  </a:lnTo>
                  <a:lnTo>
                    <a:pt x="37792" y="4661"/>
                  </a:lnTo>
                  <a:lnTo>
                    <a:pt x="22665" y="22318"/>
                  </a:lnTo>
                  <a:lnTo>
                    <a:pt x="6584" y="52977"/>
                  </a:lnTo>
                  <a:lnTo>
                    <a:pt x="0" y="89877"/>
                  </a:lnTo>
                  <a:lnTo>
                    <a:pt x="4699" y="110494"/>
                  </a:lnTo>
                  <a:lnTo>
                    <a:pt x="9227" y="119268"/>
                  </a:lnTo>
                  <a:lnTo>
                    <a:pt x="15756" y="122777"/>
                  </a:lnTo>
                  <a:lnTo>
                    <a:pt x="23618" y="122777"/>
                  </a:lnTo>
                  <a:lnTo>
                    <a:pt x="32368" y="120437"/>
                  </a:lnTo>
                  <a:lnTo>
                    <a:pt x="39372" y="115368"/>
                  </a:lnTo>
                  <a:lnTo>
                    <a:pt x="50274" y="100377"/>
                  </a:lnTo>
                  <a:lnTo>
                    <a:pt x="62987" y="66617"/>
                  </a:lnTo>
                  <a:lnTo>
                    <a:pt x="67974" y="61940"/>
                  </a:lnTo>
                  <a:lnTo>
                    <a:pt x="73638" y="62332"/>
                  </a:lnTo>
                  <a:lnTo>
                    <a:pt x="86169" y="72126"/>
                  </a:lnTo>
                  <a:lnTo>
                    <a:pt x="107549" y="95031"/>
                  </a:lnTo>
                  <a:lnTo>
                    <a:pt x="133251" y="109097"/>
                  </a:lnTo>
                  <a:lnTo>
                    <a:pt x="155155" y="115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27337" y="437676"/>
              <a:ext cx="105286" cy="99278"/>
            </a:xfrm>
            <a:custGeom>
              <a:avLst/>
              <a:gdLst/>
              <a:ahLst/>
              <a:cxnLst/>
              <a:rect l="0" t="0" r="0" b="0"/>
              <a:pathLst>
                <a:path w="105286" h="99278">
                  <a:moveTo>
                    <a:pt x="0" y="15049"/>
                  </a:moveTo>
                  <a:lnTo>
                    <a:pt x="6066" y="77523"/>
                  </a:lnTo>
                  <a:lnTo>
                    <a:pt x="3475" y="69332"/>
                  </a:lnTo>
                  <a:lnTo>
                    <a:pt x="6619" y="44001"/>
                  </a:lnTo>
                  <a:lnTo>
                    <a:pt x="14959" y="14269"/>
                  </a:lnTo>
                  <a:lnTo>
                    <a:pt x="21671" y="7510"/>
                  </a:lnTo>
                  <a:lnTo>
                    <a:pt x="41607" y="0"/>
                  </a:lnTo>
                  <a:lnTo>
                    <a:pt x="51135" y="1507"/>
                  </a:lnTo>
                  <a:lnTo>
                    <a:pt x="67960" y="12540"/>
                  </a:lnTo>
                  <a:lnTo>
                    <a:pt x="84997" y="38482"/>
                  </a:lnTo>
                  <a:lnTo>
                    <a:pt x="105285" y="99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85264" y="44219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15641" y="17981"/>
                  </a:lnTo>
                  <a:lnTo>
                    <a:pt x="45673" y="70845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74735" y="400082"/>
              <a:ext cx="115815" cy="294799"/>
            </a:xfrm>
            <a:custGeom>
              <a:avLst/>
              <a:gdLst/>
              <a:ahLst/>
              <a:cxnLst/>
              <a:rect l="0" t="0" r="0" b="0"/>
              <a:pathLst>
                <a:path w="115815" h="294799">
                  <a:moveTo>
                    <a:pt x="115814" y="0"/>
                  </a:moveTo>
                  <a:lnTo>
                    <a:pt x="95570" y="49552"/>
                  </a:lnTo>
                  <a:lnTo>
                    <a:pt x="82000" y="100080"/>
                  </a:lnTo>
                  <a:lnTo>
                    <a:pt x="64981" y="153916"/>
                  </a:lnTo>
                  <a:lnTo>
                    <a:pt x="39439" y="214934"/>
                  </a:lnTo>
                  <a:lnTo>
                    <a:pt x="12531" y="27292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76881" y="334299"/>
              <a:ext cx="97938" cy="164990"/>
            </a:xfrm>
            <a:custGeom>
              <a:avLst/>
              <a:gdLst/>
              <a:ahLst/>
              <a:cxnLst/>
              <a:rect l="0" t="0" r="0" b="0"/>
              <a:pathLst>
                <a:path w="97938" h="164990">
                  <a:moveTo>
                    <a:pt x="97937" y="44726"/>
                  </a:moveTo>
                  <a:lnTo>
                    <a:pt x="92348" y="22370"/>
                  </a:lnTo>
                  <a:lnTo>
                    <a:pt x="87192" y="14614"/>
                  </a:lnTo>
                  <a:lnTo>
                    <a:pt x="72105" y="2877"/>
                  </a:lnTo>
                  <a:lnTo>
                    <a:pt x="53701" y="0"/>
                  </a:lnTo>
                  <a:lnTo>
                    <a:pt x="43880" y="871"/>
                  </a:lnTo>
                  <a:lnTo>
                    <a:pt x="36163" y="4961"/>
                  </a:lnTo>
                  <a:lnTo>
                    <a:pt x="24468" y="18864"/>
                  </a:lnTo>
                  <a:lnTo>
                    <a:pt x="0" y="76814"/>
                  </a:lnTo>
                  <a:lnTo>
                    <a:pt x="419" y="113635"/>
                  </a:lnTo>
                  <a:lnTo>
                    <a:pt x="13541" y="148592"/>
                  </a:lnTo>
                  <a:lnTo>
                    <a:pt x="21786" y="156084"/>
                  </a:lnTo>
                  <a:lnTo>
                    <a:pt x="43425" y="164409"/>
                  </a:lnTo>
                  <a:lnTo>
                    <a:pt x="65521" y="164989"/>
                  </a:lnTo>
                  <a:lnTo>
                    <a:pt x="97937" y="160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62216" y="378095"/>
              <a:ext cx="154759" cy="128879"/>
            </a:xfrm>
            <a:custGeom>
              <a:avLst/>
              <a:gdLst/>
              <a:ahLst/>
              <a:cxnLst/>
              <a:rect l="0" t="0" r="0" b="0"/>
              <a:pathLst>
                <a:path w="154759" h="128879">
                  <a:moveTo>
                    <a:pt x="49473" y="85158"/>
                  </a:moveTo>
                  <a:lnTo>
                    <a:pt x="65114" y="67178"/>
                  </a:lnTo>
                  <a:lnTo>
                    <a:pt x="73192" y="50261"/>
                  </a:lnTo>
                  <a:lnTo>
                    <a:pt x="74443" y="31044"/>
                  </a:lnTo>
                  <a:lnTo>
                    <a:pt x="73138" y="21006"/>
                  </a:lnTo>
                  <a:lnTo>
                    <a:pt x="68760" y="13144"/>
                  </a:lnTo>
                  <a:lnTo>
                    <a:pt x="54535" y="1290"/>
                  </a:lnTo>
                  <a:lnTo>
                    <a:pt x="45829" y="0"/>
                  </a:lnTo>
                  <a:lnTo>
                    <a:pt x="26796" y="4806"/>
                  </a:lnTo>
                  <a:lnTo>
                    <a:pt x="19147" y="11703"/>
                  </a:lnTo>
                  <a:lnTo>
                    <a:pt x="7529" y="31845"/>
                  </a:lnTo>
                  <a:lnTo>
                    <a:pt x="0" y="69492"/>
                  </a:lnTo>
                  <a:lnTo>
                    <a:pt x="3359" y="104693"/>
                  </a:lnTo>
                  <a:lnTo>
                    <a:pt x="8202" y="113389"/>
                  </a:lnTo>
                  <a:lnTo>
                    <a:pt x="22941" y="126171"/>
                  </a:lnTo>
                  <a:lnTo>
                    <a:pt x="31785" y="128878"/>
                  </a:lnTo>
                  <a:lnTo>
                    <a:pt x="50970" y="128766"/>
                  </a:lnTo>
                  <a:lnTo>
                    <a:pt x="58660" y="123589"/>
                  </a:lnTo>
                  <a:lnTo>
                    <a:pt x="70324" y="105358"/>
                  </a:lnTo>
                  <a:lnTo>
                    <a:pt x="83467" y="74376"/>
                  </a:lnTo>
                  <a:lnTo>
                    <a:pt x="87343" y="70951"/>
                  </a:lnTo>
                  <a:lnTo>
                    <a:pt x="91098" y="72177"/>
                  </a:lnTo>
                  <a:lnTo>
                    <a:pt x="108209" y="87551"/>
                  </a:lnTo>
                  <a:lnTo>
                    <a:pt x="124711" y="97920"/>
                  </a:lnTo>
                  <a:lnTo>
                    <a:pt x="154758" y="106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54643" y="357968"/>
              <a:ext cx="57088" cy="119581"/>
            </a:xfrm>
            <a:custGeom>
              <a:avLst/>
              <a:gdLst/>
              <a:ahLst/>
              <a:cxnLst/>
              <a:rect l="0" t="0" r="0" b="0"/>
              <a:pathLst>
                <a:path w="57088" h="119581">
                  <a:moveTo>
                    <a:pt x="4445" y="63171"/>
                  </a:moveTo>
                  <a:lnTo>
                    <a:pt x="20063" y="119580"/>
                  </a:lnTo>
                  <a:lnTo>
                    <a:pt x="586" y="62086"/>
                  </a:lnTo>
                  <a:lnTo>
                    <a:pt x="0" y="41632"/>
                  </a:lnTo>
                  <a:lnTo>
                    <a:pt x="1482" y="31264"/>
                  </a:lnTo>
                  <a:lnTo>
                    <a:pt x="5979" y="23183"/>
                  </a:lnTo>
                  <a:lnTo>
                    <a:pt x="20335" y="11084"/>
                  </a:lnTo>
                  <a:lnTo>
                    <a:pt x="35293" y="4926"/>
                  </a:lnTo>
                  <a:lnTo>
                    <a:pt x="570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17123" y="373436"/>
              <a:ext cx="129155" cy="147042"/>
            </a:xfrm>
            <a:custGeom>
              <a:avLst/>
              <a:gdLst/>
              <a:ahLst/>
              <a:cxnLst/>
              <a:rect l="0" t="0" r="0" b="0"/>
              <a:pathLst>
                <a:path w="129155" h="147042">
                  <a:moveTo>
                    <a:pt x="84120" y="5589"/>
                  </a:moveTo>
                  <a:lnTo>
                    <a:pt x="67353" y="0"/>
                  </a:lnTo>
                  <a:lnTo>
                    <a:pt x="34568" y="2114"/>
                  </a:lnTo>
                  <a:lnTo>
                    <a:pt x="14914" y="10284"/>
                  </a:lnTo>
                  <a:lnTo>
                    <a:pt x="6397" y="15738"/>
                  </a:lnTo>
                  <a:lnTo>
                    <a:pt x="1889" y="22884"/>
                  </a:lnTo>
                  <a:lnTo>
                    <a:pt x="0" y="40182"/>
                  </a:lnTo>
                  <a:lnTo>
                    <a:pt x="3474" y="48538"/>
                  </a:lnTo>
                  <a:lnTo>
                    <a:pt x="16692" y="64062"/>
                  </a:lnTo>
                  <a:lnTo>
                    <a:pt x="25130" y="67968"/>
                  </a:lnTo>
                  <a:lnTo>
                    <a:pt x="79731" y="68887"/>
                  </a:lnTo>
                  <a:lnTo>
                    <a:pt x="100107" y="75056"/>
                  </a:lnTo>
                  <a:lnTo>
                    <a:pt x="108816" y="79976"/>
                  </a:lnTo>
                  <a:lnTo>
                    <a:pt x="121612" y="94802"/>
                  </a:lnTo>
                  <a:lnTo>
                    <a:pt x="126662" y="103669"/>
                  </a:lnTo>
                  <a:lnTo>
                    <a:pt x="129154" y="122880"/>
                  </a:lnTo>
                  <a:lnTo>
                    <a:pt x="128181" y="132916"/>
                  </a:lnTo>
                  <a:lnTo>
                    <a:pt x="121683" y="139607"/>
                  </a:lnTo>
                  <a:lnTo>
                    <a:pt x="98865" y="147041"/>
                  </a:lnTo>
                  <a:lnTo>
                    <a:pt x="42006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330936" y="189512"/>
            <a:ext cx="1618080" cy="357970"/>
            <a:chOff x="6330936" y="189512"/>
            <a:chExt cx="1618080" cy="357970"/>
          </a:xfrm>
        </p:grpSpPr>
        <p:sp>
          <p:nvSpPr>
            <p:cNvPr id="30" name="Freeform 29"/>
            <p:cNvSpPr/>
            <p:nvPr/>
          </p:nvSpPr>
          <p:spPr>
            <a:xfrm>
              <a:off x="6330936" y="295123"/>
              <a:ext cx="165148" cy="196689"/>
            </a:xfrm>
            <a:custGeom>
              <a:avLst/>
              <a:gdLst/>
              <a:ahLst/>
              <a:cxnLst/>
              <a:rect l="0" t="0" r="0" b="0"/>
              <a:pathLst>
                <a:path w="165148" h="196689">
                  <a:moveTo>
                    <a:pt x="59862" y="94431"/>
                  </a:moveTo>
                  <a:lnTo>
                    <a:pt x="83581" y="50468"/>
                  </a:lnTo>
                  <a:lnTo>
                    <a:pt x="83863" y="40556"/>
                  </a:lnTo>
                  <a:lnTo>
                    <a:pt x="77938" y="20184"/>
                  </a:lnTo>
                  <a:lnTo>
                    <a:pt x="64386" y="5670"/>
                  </a:lnTo>
                  <a:lnTo>
                    <a:pt x="55859" y="162"/>
                  </a:lnTo>
                  <a:lnTo>
                    <a:pt x="46665" y="0"/>
                  </a:lnTo>
                  <a:lnTo>
                    <a:pt x="27090" y="9178"/>
                  </a:lnTo>
                  <a:lnTo>
                    <a:pt x="12931" y="28075"/>
                  </a:lnTo>
                  <a:lnTo>
                    <a:pt x="3909" y="53241"/>
                  </a:lnTo>
                  <a:lnTo>
                    <a:pt x="0" y="99124"/>
                  </a:lnTo>
                  <a:lnTo>
                    <a:pt x="8566" y="154023"/>
                  </a:lnTo>
                  <a:lnTo>
                    <a:pt x="11627" y="165744"/>
                  </a:lnTo>
                  <a:lnTo>
                    <a:pt x="24386" y="185007"/>
                  </a:lnTo>
                  <a:lnTo>
                    <a:pt x="32702" y="193420"/>
                  </a:lnTo>
                  <a:lnTo>
                    <a:pt x="40585" y="196688"/>
                  </a:lnTo>
                  <a:lnTo>
                    <a:pt x="48181" y="196528"/>
                  </a:lnTo>
                  <a:lnTo>
                    <a:pt x="55584" y="194081"/>
                  </a:lnTo>
                  <a:lnTo>
                    <a:pt x="66929" y="182004"/>
                  </a:lnTo>
                  <a:lnTo>
                    <a:pt x="83744" y="145654"/>
                  </a:lnTo>
                  <a:lnTo>
                    <a:pt x="91095" y="104462"/>
                  </a:lnTo>
                  <a:lnTo>
                    <a:pt x="93552" y="104628"/>
                  </a:lnTo>
                  <a:lnTo>
                    <a:pt x="99402" y="114171"/>
                  </a:lnTo>
                  <a:lnTo>
                    <a:pt x="121726" y="158815"/>
                  </a:lnTo>
                  <a:lnTo>
                    <a:pt x="137659" y="172959"/>
                  </a:lnTo>
                  <a:lnTo>
                    <a:pt x="165147" y="18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95527" y="296993"/>
              <a:ext cx="147519" cy="151314"/>
            </a:xfrm>
            <a:custGeom>
              <a:avLst/>
              <a:gdLst/>
              <a:ahLst/>
              <a:cxnLst/>
              <a:rect l="0" t="0" r="0" b="0"/>
              <a:pathLst>
                <a:path w="147519" h="151314">
                  <a:moveTo>
                    <a:pt x="105841" y="8333"/>
                  </a:moveTo>
                  <a:lnTo>
                    <a:pt x="68363" y="0"/>
                  </a:lnTo>
                  <a:lnTo>
                    <a:pt x="44731" y="1120"/>
                  </a:lnTo>
                  <a:lnTo>
                    <a:pt x="22528" y="9416"/>
                  </a:lnTo>
                  <a:lnTo>
                    <a:pt x="7202" y="24022"/>
                  </a:lnTo>
                  <a:lnTo>
                    <a:pt x="1477" y="32831"/>
                  </a:lnTo>
                  <a:lnTo>
                    <a:pt x="0" y="42212"/>
                  </a:lnTo>
                  <a:lnTo>
                    <a:pt x="4598" y="61995"/>
                  </a:lnTo>
                  <a:lnTo>
                    <a:pt x="11439" y="68674"/>
                  </a:lnTo>
                  <a:lnTo>
                    <a:pt x="74133" y="89265"/>
                  </a:lnTo>
                  <a:lnTo>
                    <a:pt x="126881" y="106627"/>
                  </a:lnTo>
                  <a:lnTo>
                    <a:pt x="141708" y="119870"/>
                  </a:lnTo>
                  <a:lnTo>
                    <a:pt x="147300" y="128314"/>
                  </a:lnTo>
                  <a:lnTo>
                    <a:pt x="147518" y="135114"/>
                  </a:lnTo>
                  <a:lnTo>
                    <a:pt x="144155" y="140817"/>
                  </a:lnTo>
                  <a:lnTo>
                    <a:pt x="138402" y="145788"/>
                  </a:lnTo>
                  <a:lnTo>
                    <a:pt x="116413" y="151313"/>
                  </a:lnTo>
                  <a:lnTo>
                    <a:pt x="77388" y="151303"/>
                  </a:lnTo>
                  <a:lnTo>
                    <a:pt x="20717" y="137406"/>
                  </a:lnTo>
                  <a:lnTo>
                    <a:pt x="11084" y="134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96816" y="189512"/>
              <a:ext cx="20407" cy="357970"/>
            </a:xfrm>
            <a:custGeom>
              <a:avLst/>
              <a:gdLst/>
              <a:ahLst/>
              <a:cxnLst/>
              <a:rect l="0" t="0" r="0" b="0"/>
              <a:pathLst>
                <a:path w="20407" h="357970">
                  <a:moveTo>
                    <a:pt x="9878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5067" y="155197"/>
                  </a:lnTo>
                  <a:lnTo>
                    <a:pt x="8928" y="216313"/>
                  </a:lnTo>
                  <a:lnTo>
                    <a:pt x="9596" y="267384"/>
                  </a:lnTo>
                  <a:lnTo>
                    <a:pt x="12942" y="327684"/>
                  </a:lnTo>
                  <a:lnTo>
                    <a:pt x="2040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80352" y="305326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6426" y="0"/>
                  </a:lnTo>
                  <a:lnTo>
                    <a:pt x="101479" y="0"/>
                  </a:lnTo>
                  <a:lnTo>
                    <a:pt x="40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01450" y="368497"/>
              <a:ext cx="73701" cy="106712"/>
            </a:xfrm>
            <a:custGeom>
              <a:avLst/>
              <a:gdLst/>
              <a:ahLst/>
              <a:cxnLst/>
              <a:rect l="0" t="0" r="0" b="0"/>
              <a:pathLst>
                <a:path w="73701" h="106712">
                  <a:moveTo>
                    <a:pt x="0" y="52642"/>
                  </a:moveTo>
                  <a:lnTo>
                    <a:pt x="14655" y="105670"/>
                  </a:lnTo>
                  <a:lnTo>
                    <a:pt x="15619" y="106711"/>
                  </a:lnTo>
                  <a:lnTo>
                    <a:pt x="12300" y="44916"/>
                  </a:lnTo>
                  <a:lnTo>
                    <a:pt x="16385" y="22302"/>
                  </a:lnTo>
                  <a:lnTo>
                    <a:pt x="22622" y="14868"/>
                  </a:lnTo>
                  <a:lnTo>
                    <a:pt x="42030" y="66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61573" y="347440"/>
              <a:ext cx="95575" cy="158012"/>
            </a:xfrm>
            <a:custGeom>
              <a:avLst/>
              <a:gdLst/>
              <a:ahLst/>
              <a:cxnLst/>
              <a:rect l="0" t="0" r="0" b="0"/>
              <a:pathLst>
                <a:path w="95575" h="158012">
                  <a:moveTo>
                    <a:pt x="8334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7670" y="135090"/>
                  </a:lnTo>
                  <a:lnTo>
                    <a:pt x="18177" y="152067"/>
                  </a:lnTo>
                  <a:lnTo>
                    <a:pt x="26595" y="156360"/>
                  </a:lnTo>
                  <a:lnTo>
                    <a:pt x="48425" y="158011"/>
                  </a:lnTo>
                  <a:lnTo>
                    <a:pt x="58458" y="153304"/>
                  </a:lnTo>
                  <a:lnTo>
                    <a:pt x="75844" y="135595"/>
                  </a:lnTo>
                  <a:lnTo>
                    <a:pt x="93197" y="104907"/>
                  </a:lnTo>
                  <a:lnTo>
                    <a:pt x="95574" y="77821"/>
                  </a:lnTo>
                  <a:lnTo>
                    <a:pt x="85723" y="15967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42847" y="376252"/>
              <a:ext cx="132387" cy="135289"/>
            </a:xfrm>
            <a:custGeom>
              <a:avLst/>
              <a:gdLst/>
              <a:ahLst/>
              <a:cxnLst/>
              <a:rect l="0" t="0" r="0" b="0"/>
              <a:pathLst>
                <a:path w="132387" h="135289">
                  <a:moveTo>
                    <a:pt x="69215" y="13302"/>
                  </a:moveTo>
                  <a:lnTo>
                    <a:pt x="58036" y="2124"/>
                  </a:lnTo>
                  <a:lnTo>
                    <a:pt x="51234" y="0"/>
                  </a:lnTo>
                  <a:lnTo>
                    <a:pt x="34318" y="761"/>
                  </a:lnTo>
                  <a:lnTo>
                    <a:pt x="18219" y="8118"/>
                  </a:lnTo>
                  <a:lnTo>
                    <a:pt x="10652" y="13356"/>
                  </a:lnTo>
                  <a:lnTo>
                    <a:pt x="5606" y="21527"/>
                  </a:lnTo>
                  <a:lnTo>
                    <a:pt x="0" y="43084"/>
                  </a:lnTo>
                  <a:lnTo>
                    <a:pt x="2434" y="75938"/>
                  </a:lnTo>
                  <a:lnTo>
                    <a:pt x="10679" y="94173"/>
                  </a:lnTo>
                  <a:lnTo>
                    <a:pt x="35035" y="124943"/>
                  </a:lnTo>
                  <a:lnTo>
                    <a:pt x="54804" y="133110"/>
                  </a:lnTo>
                  <a:lnTo>
                    <a:pt x="66627" y="135288"/>
                  </a:lnTo>
                  <a:lnTo>
                    <a:pt x="89121" y="131469"/>
                  </a:lnTo>
                  <a:lnTo>
                    <a:pt x="132386" y="118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07469" y="242155"/>
              <a:ext cx="41465" cy="305327"/>
            </a:xfrm>
            <a:custGeom>
              <a:avLst/>
              <a:gdLst/>
              <a:ahLst/>
              <a:cxnLst/>
              <a:rect l="0" t="0" r="0" b="0"/>
              <a:pathLst>
                <a:path w="41465" h="305327">
                  <a:moveTo>
                    <a:pt x="9878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5067" y="155197"/>
                  </a:lnTo>
                  <a:lnTo>
                    <a:pt x="16164" y="215143"/>
                  </a:lnTo>
                  <a:lnTo>
                    <a:pt x="22688" y="270138"/>
                  </a:lnTo>
                  <a:lnTo>
                    <a:pt x="28440" y="289687"/>
                  </a:lnTo>
                  <a:lnTo>
                    <a:pt x="4146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58687" y="315854"/>
              <a:ext cx="116588" cy="210571"/>
            </a:xfrm>
            <a:custGeom>
              <a:avLst/>
              <a:gdLst/>
              <a:ahLst/>
              <a:cxnLst/>
              <a:rect l="0" t="0" r="0" b="0"/>
              <a:pathLst>
                <a:path w="116588" h="210571">
                  <a:moveTo>
                    <a:pt x="85002" y="0"/>
                  </a:moveTo>
                  <a:lnTo>
                    <a:pt x="60955" y="9576"/>
                  </a:lnTo>
                  <a:lnTo>
                    <a:pt x="25408" y="39404"/>
                  </a:lnTo>
                  <a:lnTo>
                    <a:pt x="4304" y="65488"/>
                  </a:lnTo>
                  <a:lnTo>
                    <a:pt x="788" y="75244"/>
                  </a:lnTo>
                  <a:lnTo>
                    <a:pt x="0" y="95443"/>
                  </a:lnTo>
                  <a:lnTo>
                    <a:pt x="6134" y="126546"/>
                  </a:lnTo>
                  <a:lnTo>
                    <a:pt x="18364" y="144370"/>
                  </a:lnTo>
                  <a:lnTo>
                    <a:pt x="48100" y="167559"/>
                  </a:lnTo>
                  <a:lnTo>
                    <a:pt x="106762" y="199039"/>
                  </a:lnTo>
                  <a:lnTo>
                    <a:pt x="11658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37903" y="327846"/>
              <a:ext cx="117141" cy="174712"/>
            </a:xfrm>
            <a:custGeom>
              <a:avLst/>
              <a:gdLst/>
              <a:ahLst/>
              <a:cxnLst/>
              <a:rect l="0" t="0" r="0" b="0"/>
              <a:pathLst>
                <a:path w="117141" h="174712">
                  <a:moveTo>
                    <a:pt x="95299" y="9065"/>
                  </a:moveTo>
                  <a:lnTo>
                    <a:pt x="57821" y="732"/>
                  </a:lnTo>
                  <a:lnTo>
                    <a:pt x="45747" y="0"/>
                  </a:lnTo>
                  <a:lnTo>
                    <a:pt x="26092" y="5426"/>
                  </a:lnTo>
                  <a:lnTo>
                    <a:pt x="17576" y="10149"/>
                  </a:lnTo>
                  <a:lnTo>
                    <a:pt x="4994" y="24755"/>
                  </a:lnTo>
                  <a:lnTo>
                    <a:pt x="0" y="33563"/>
                  </a:lnTo>
                  <a:lnTo>
                    <a:pt x="181" y="41775"/>
                  </a:lnTo>
                  <a:lnTo>
                    <a:pt x="3811" y="49589"/>
                  </a:lnTo>
                  <a:lnTo>
                    <a:pt x="17203" y="63341"/>
                  </a:lnTo>
                  <a:lnTo>
                    <a:pt x="74780" y="90481"/>
                  </a:lnTo>
                  <a:lnTo>
                    <a:pt x="95538" y="102182"/>
                  </a:lnTo>
                  <a:lnTo>
                    <a:pt x="110223" y="118301"/>
                  </a:lnTo>
                  <a:lnTo>
                    <a:pt x="115777" y="127513"/>
                  </a:lnTo>
                  <a:lnTo>
                    <a:pt x="117140" y="135993"/>
                  </a:lnTo>
                  <a:lnTo>
                    <a:pt x="115709" y="143987"/>
                  </a:lnTo>
                  <a:lnTo>
                    <a:pt x="112415" y="151656"/>
                  </a:lnTo>
                  <a:lnTo>
                    <a:pt x="99396" y="163296"/>
                  </a:lnTo>
                  <a:lnTo>
                    <a:pt x="80743" y="171199"/>
                  </a:lnTo>
                  <a:lnTo>
                    <a:pt x="56854" y="174711"/>
                  </a:lnTo>
                  <a:lnTo>
                    <a:pt x="47442" y="173308"/>
                  </a:lnTo>
                  <a:lnTo>
                    <a:pt x="21600" y="15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38487" y="505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180642" y="189512"/>
            <a:ext cx="1621390" cy="357970"/>
            <a:chOff x="8180642" y="189512"/>
            <a:chExt cx="1621390" cy="357970"/>
          </a:xfrm>
        </p:grpSpPr>
        <p:sp>
          <p:nvSpPr>
            <p:cNvPr id="42" name="Freeform 41"/>
            <p:cNvSpPr/>
            <p:nvPr/>
          </p:nvSpPr>
          <p:spPr>
            <a:xfrm>
              <a:off x="8349098" y="18951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3293" y="27557"/>
                  </a:lnTo>
                  <a:lnTo>
                    <a:pt x="651" y="86899"/>
                  </a:lnTo>
                  <a:lnTo>
                    <a:pt x="129" y="149357"/>
                  </a:lnTo>
                  <a:lnTo>
                    <a:pt x="7261" y="206754"/>
                  </a:lnTo>
                  <a:lnTo>
                    <a:pt x="6764" y="26003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80642" y="189512"/>
              <a:ext cx="368499" cy="1"/>
            </a:xfrm>
            <a:custGeom>
              <a:avLst/>
              <a:gdLst/>
              <a:ahLst/>
              <a:cxnLst/>
              <a:rect l="0" t="0" r="0" b="0"/>
              <a:pathLst>
                <a:path w="368499" h="1">
                  <a:moveTo>
                    <a:pt x="368498" y="0"/>
                  </a:moveTo>
                  <a:lnTo>
                    <a:pt x="309880" y="0"/>
                  </a:lnTo>
                  <a:lnTo>
                    <a:pt x="255707" y="0"/>
                  </a:lnTo>
                  <a:lnTo>
                    <a:pt x="196827" y="0"/>
                  </a:lnTo>
                  <a:lnTo>
                    <a:pt x="134806" y="0"/>
                  </a:lnTo>
                  <a:lnTo>
                    <a:pt x="77495" y="0"/>
                  </a:lnTo>
                  <a:lnTo>
                    <a:pt x="273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96497" y="210569"/>
              <a:ext cx="284280" cy="305328"/>
            </a:xfrm>
            <a:custGeom>
              <a:avLst/>
              <a:gdLst/>
              <a:ahLst/>
              <a:cxnLst/>
              <a:rect l="0" t="0" r="0" b="0"/>
              <a:pathLst>
                <a:path w="284280" h="305328">
                  <a:moveTo>
                    <a:pt x="0" y="0"/>
                  </a:moveTo>
                  <a:lnTo>
                    <a:pt x="11453" y="52051"/>
                  </a:lnTo>
                  <a:lnTo>
                    <a:pt x="18211" y="101990"/>
                  </a:lnTo>
                  <a:lnTo>
                    <a:pt x="20495" y="160787"/>
                  </a:lnTo>
                  <a:lnTo>
                    <a:pt x="20946" y="217461"/>
                  </a:lnTo>
                  <a:lnTo>
                    <a:pt x="19855" y="251476"/>
                  </a:lnTo>
                  <a:lnTo>
                    <a:pt x="17916" y="251879"/>
                  </a:lnTo>
                  <a:lnTo>
                    <a:pt x="15453" y="248638"/>
                  </a:lnTo>
                  <a:lnTo>
                    <a:pt x="15837" y="232559"/>
                  </a:lnTo>
                  <a:lnTo>
                    <a:pt x="21077" y="210984"/>
                  </a:lnTo>
                  <a:lnTo>
                    <a:pt x="31204" y="189697"/>
                  </a:lnTo>
                  <a:lnTo>
                    <a:pt x="46624" y="174777"/>
                  </a:lnTo>
                  <a:lnTo>
                    <a:pt x="55649" y="169161"/>
                  </a:lnTo>
                  <a:lnTo>
                    <a:pt x="64006" y="167756"/>
                  </a:lnTo>
                  <a:lnTo>
                    <a:pt x="71917" y="169159"/>
                  </a:lnTo>
                  <a:lnTo>
                    <a:pt x="79530" y="172435"/>
                  </a:lnTo>
                  <a:lnTo>
                    <a:pt x="101423" y="193812"/>
                  </a:lnTo>
                  <a:lnTo>
                    <a:pt x="117140" y="222372"/>
                  </a:lnTo>
                  <a:lnTo>
                    <a:pt x="125131" y="285362"/>
                  </a:lnTo>
                  <a:lnTo>
                    <a:pt x="124634" y="304642"/>
                  </a:lnTo>
                  <a:lnTo>
                    <a:pt x="122863" y="304871"/>
                  </a:lnTo>
                  <a:lnTo>
                    <a:pt x="120514" y="301513"/>
                  </a:lnTo>
                  <a:lnTo>
                    <a:pt x="121022" y="288424"/>
                  </a:lnTo>
                  <a:lnTo>
                    <a:pt x="122796" y="280020"/>
                  </a:lnTo>
                  <a:lnTo>
                    <a:pt x="134125" y="264444"/>
                  </a:lnTo>
                  <a:lnTo>
                    <a:pt x="142059" y="257015"/>
                  </a:lnTo>
                  <a:lnTo>
                    <a:pt x="163353" y="248760"/>
                  </a:lnTo>
                  <a:lnTo>
                    <a:pt x="215151" y="237871"/>
                  </a:lnTo>
                  <a:lnTo>
                    <a:pt x="260868" y="223285"/>
                  </a:lnTo>
                  <a:lnTo>
                    <a:pt x="278158" y="211932"/>
                  </a:lnTo>
                  <a:lnTo>
                    <a:pt x="282535" y="204459"/>
                  </a:lnTo>
                  <a:lnTo>
                    <a:pt x="284279" y="186797"/>
                  </a:lnTo>
                  <a:lnTo>
                    <a:pt x="278034" y="170369"/>
                  </a:lnTo>
                  <a:lnTo>
                    <a:pt x="273094" y="162712"/>
                  </a:lnTo>
                  <a:lnTo>
                    <a:pt x="255126" y="151086"/>
                  </a:lnTo>
                  <a:lnTo>
                    <a:pt x="243784" y="146347"/>
                  </a:lnTo>
                  <a:lnTo>
                    <a:pt x="232712" y="145528"/>
                  </a:lnTo>
                  <a:lnTo>
                    <a:pt x="211052" y="150857"/>
                  </a:lnTo>
                  <a:lnTo>
                    <a:pt x="192848" y="164144"/>
                  </a:lnTo>
                  <a:lnTo>
                    <a:pt x="184718" y="172600"/>
                  </a:lnTo>
                  <a:lnTo>
                    <a:pt x="180467" y="181748"/>
                  </a:lnTo>
                  <a:lnTo>
                    <a:pt x="178864" y="201270"/>
                  </a:lnTo>
                  <a:lnTo>
                    <a:pt x="193628" y="263321"/>
                  </a:lnTo>
                  <a:lnTo>
                    <a:pt x="199276" y="271474"/>
                  </a:lnTo>
                  <a:lnTo>
                    <a:pt x="214909" y="283652"/>
                  </a:lnTo>
                  <a:lnTo>
                    <a:pt x="252372" y="299832"/>
                  </a:lnTo>
                  <a:lnTo>
                    <a:pt x="28427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12352" y="347702"/>
              <a:ext cx="84229" cy="162517"/>
            </a:xfrm>
            <a:custGeom>
              <a:avLst/>
              <a:gdLst/>
              <a:ahLst/>
              <a:cxnLst/>
              <a:rect l="0" t="0" r="0" b="0"/>
              <a:pathLst>
                <a:path w="84229" h="162517">
                  <a:moveTo>
                    <a:pt x="0" y="94494"/>
                  </a:moveTo>
                  <a:lnTo>
                    <a:pt x="42662" y="150154"/>
                  </a:lnTo>
                  <a:lnTo>
                    <a:pt x="49498" y="159677"/>
                  </a:lnTo>
                  <a:lnTo>
                    <a:pt x="52886" y="162516"/>
                  </a:lnTo>
                  <a:lnTo>
                    <a:pt x="53975" y="160899"/>
                  </a:lnTo>
                  <a:lnTo>
                    <a:pt x="53531" y="156312"/>
                  </a:lnTo>
                  <a:lnTo>
                    <a:pt x="25183" y="93799"/>
                  </a:lnTo>
                  <a:lnTo>
                    <a:pt x="13770" y="49123"/>
                  </a:lnTo>
                  <a:lnTo>
                    <a:pt x="12689" y="36171"/>
                  </a:lnTo>
                  <a:lnTo>
                    <a:pt x="15478" y="25197"/>
                  </a:lnTo>
                  <a:lnTo>
                    <a:pt x="27937" y="6763"/>
                  </a:lnTo>
                  <a:lnTo>
                    <a:pt x="36172" y="2082"/>
                  </a:lnTo>
                  <a:lnTo>
                    <a:pt x="54681" y="0"/>
                  </a:lnTo>
                  <a:lnTo>
                    <a:pt x="68367" y="2974"/>
                  </a:lnTo>
                  <a:lnTo>
                    <a:pt x="84228" y="10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17637" y="344822"/>
              <a:ext cx="147400" cy="153764"/>
            </a:xfrm>
            <a:custGeom>
              <a:avLst/>
              <a:gdLst/>
              <a:ahLst/>
              <a:cxnLst/>
              <a:rect l="0" t="0" r="0" b="0"/>
              <a:pathLst>
                <a:path w="147400" h="153764">
                  <a:moveTo>
                    <a:pt x="0" y="55260"/>
                  </a:moveTo>
                  <a:lnTo>
                    <a:pt x="43963" y="78980"/>
                  </a:lnTo>
                  <a:lnTo>
                    <a:pt x="63993" y="80230"/>
                  </a:lnTo>
                  <a:lnTo>
                    <a:pt x="105447" y="71501"/>
                  </a:lnTo>
                  <a:lnTo>
                    <a:pt x="113583" y="66088"/>
                  </a:lnTo>
                  <a:lnTo>
                    <a:pt x="125740" y="50714"/>
                  </a:lnTo>
                  <a:lnTo>
                    <a:pt x="127110" y="41701"/>
                  </a:lnTo>
                  <a:lnTo>
                    <a:pt x="122394" y="22328"/>
                  </a:lnTo>
                  <a:lnTo>
                    <a:pt x="109380" y="8258"/>
                  </a:lnTo>
                  <a:lnTo>
                    <a:pt x="100996" y="2869"/>
                  </a:lnTo>
                  <a:lnTo>
                    <a:pt x="82322" y="0"/>
                  </a:lnTo>
                  <a:lnTo>
                    <a:pt x="41737" y="7690"/>
                  </a:lnTo>
                  <a:lnTo>
                    <a:pt x="33674" y="13018"/>
                  </a:lnTo>
                  <a:lnTo>
                    <a:pt x="21595" y="28297"/>
                  </a:lnTo>
                  <a:lnTo>
                    <a:pt x="8218" y="56630"/>
                  </a:lnTo>
                  <a:lnTo>
                    <a:pt x="7818" y="66702"/>
                  </a:lnTo>
                  <a:lnTo>
                    <a:pt x="13613" y="87252"/>
                  </a:lnTo>
                  <a:lnTo>
                    <a:pt x="30030" y="118552"/>
                  </a:lnTo>
                  <a:lnTo>
                    <a:pt x="46102" y="133303"/>
                  </a:lnTo>
                  <a:lnTo>
                    <a:pt x="85016" y="152305"/>
                  </a:lnTo>
                  <a:lnTo>
                    <a:pt x="105635" y="153763"/>
                  </a:lnTo>
                  <a:lnTo>
                    <a:pt x="147399" y="150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00506" y="352730"/>
              <a:ext cx="196199" cy="152722"/>
            </a:xfrm>
            <a:custGeom>
              <a:avLst/>
              <a:gdLst/>
              <a:ahLst/>
              <a:cxnLst/>
              <a:rect l="0" t="0" r="0" b="0"/>
              <a:pathLst>
                <a:path w="196199" h="152722">
                  <a:moveTo>
                    <a:pt x="111971" y="131580"/>
                  </a:moveTo>
                  <a:lnTo>
                    <a:pt x="120304" y="94102"/>
                  </a:lnTo>
                  <a:lnTo>
                    <a:pt x="119184" y="69300"/>
                  </a:lnTo>
                  <a:lnTo>
                    <a:pt x="110887" y="42679"/>
                  </a:lnTo>
                  <a:lnTo>
                    <a:pt x="96281" y="21489"/>
                  </a:lnTo>
                  <a:lnTo>
                    <a:pt x="87472" y="12562"/>
                  </a:lnTo>
                  <a:lnTo>
                    <a:pt x="65207" y="2644"/>
                  </a:lnTo>
                  <a:lnTo>
                    <a:pt x="52719" y="0"/>
                  </a:lnTo>
                  <a:lnTo>
                    <a:pt x="43224" y="1746"/>
                  </a:lnTo>
                  <a:lnTo>
                    <a:pt x="35724" y="6420"/>
                  </a:lnTo>
                  <a:lnTo>
                    <a:pt x="16460" y="32884"/>
                  </a:lnTo>
                  <a:lnTo>
                    <a:pt x="5180" y="57300"/>
                  </a:lnTo>
                  <a:lnTo>
                    <a:pt x="0" y="96183"/>
                  </a:lnTo>
                  <a:lnTo>
                    <a:pt x="2935" y="119358"/>
                  </a:lnTo>
                  <a:lnTo>
                    <a:pt x="14377" y="138236"/>
                  </a:lnTo>
                  <a:lnTo>
                    <a:pt x="22341" y="146546"/>
                  </a:lnTo>
                  <a:lnTo>
                    <a:pt x="31161" y="150916"/>
                  </a:lnTo>
                  <a:lnTo>
                    <a:pt x="50319" y="152652"/>
                  </a:lnTo>
                  <a:lnTo>
                    <a:pt x="59171" y="149138"/>
                  </a:lnTo>
                  <a:lnTo>
                    <a:pt x="75246" y="135874"/>
                  </a:lnTo>
                  <a:lnTo>
                    <a:pt x="91861" y="103087"/>
                  </a:lnTo>
                  <a:lnTo>
                    <a:pt x="96225" y="99717"/>
                  </a:lnTo>
                  <a:lnTo>
                    <a:pt x="100303" y="102149"/>
                  </a:lnTo>
                  <a:lnTo>
                    <a:pt x="140596" y="149254"/>
                  </a:lnTo>
                  <a:lnTo>
                    <a:pt x="149772" y="152721"/>
                  </a:lnTo>
                  <a:lnTo>
                    <a:pt x="196198" y="152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17761" y="368497"/>
              <a:ext cx="73701" cy="149816"/>
            </a:xfrm>
            <a:custGeom>
              <a:avLst/>
              <a:gdLst/>
              <a:ahLst/>
              <a:cxnLst/>
              <a:rect l="0" t="0" r="0" b="0"/>
              <a:pathLst>
                <a:path w="73701" h="149816">
                  <a:moveTo>
                    <a:pt x="0" y="63171"/>
                  </a:moveTo>
                  <a:lnTo>
                    <a:pt x="0" y="85528"/>
                  </a:lnTo>
                  <a:lnTo>
                    <a:pt x="23720" y="147513"/>
                  </a:lnTo>
                  <a:lnTo>
                    <a:pt x="26341" y="149815"/>
                  </a:lnTo>
                  <a:lnTo>
                    <a:pt x="28090" y="146670"/>
                  </a:lnTo>
                  <a:lnTo>
                    <a:pt x="29255" y="139894"/>
                  </a:lnTo>
                  <a:lnTo>
                    <a:pt x="11493" y="82315"/>
                  </a:lnTo>
                  <a:lnTo>
                    <a:pt x="6278" y="56472"/>
                  </a:lnTo>
                  <a:lnTo>
                    <a:pt x="7860" y="33287"/>
                  </a:lnTo>
                  <a:lnTo>
                    <a:pt x="12259" y="24531"/>
                  </a:lnTo>
                  <a:lnTo>
                    <a:pt x="26506" y="11683"/>
                  </a:lnTo>
                  <a:lnTo>
                    <a:pt x="44536" y="519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38326" y="365343"/>
              <a:ext cx="163706" cy="182139"/>
            </a:xfrm>
            <a:custGeom>
              <a:avLst/>
              <a:gdLst/>
              <a:ahLst/>
              <a:cxnLst/>
              <a:rect l="0" t="0" r="0" b="0"/>
              <a:pathLst>
                <a:path w="163706" h="182139">
                  <a:moveTo>
                    <a:pt x="5778" y="55796"/>
                  </a:moveTo>
                  <a:lnTo>
                    <a:pt x="23758" y="71437"/>
                  </a:lnTo>
                  <a:lnTo>
                    <a:pt x="69930" y="90640"/>
                  </a:lnTo>
                  <a:lnTo>
                    <a:pt x="106414" y="90167"/>
                  </a:lnTo>
                  <a:lnTo>
                    <a:pt x="116153" y="85729"/>
                  </a:lnTo>
                  <a:lnTo>
                    <a:pt x="130092" y="71440"/>
                  </a:lnTo>
                  <a:lnTo>
                    <a:pt x="133107" y="62716"/>
                  </a:lnTo>
                  <a:lnTo>
                    <a:pt x="133338" y="43664"/>
                  </a:lnTo>
                  <a:lnTo>
                    <a:pt x="126422" y="26618"/>
                  </a:lnTo>
                  <a:lnTo>
                    <a:pt x="121303" y="18796"/>
                  </a:lnTo>
                  <a:lnTo>
                    <a:pt x="106255" y="6987"/>
                  </a:lnTo>
                  <a:lnTo>
                    <a:pt x="97329" y="2199"/>
                  </a:lnTo>
                  <a:lnTo>
                    <a:pt x="78053" y="0"/>
                  </a:lnTo>
                  <a:lnTo>
                    <a:pt x="57787" y="4092"/>
                  </a:lnTo>
                  <a:lnTo>
                    <a:pt x="37081" y="13709"/>
                  </a:lnTo>
                  <a:lnTo>
                    <a:pt x="11283" y="37867"/>
                  </a:lnTo>
                  <a:lnTo>
                    <a:pt x="2376" y="60306"/>
                  </a:lnTo>
                  <a:lnTo>
                    <a:pt x="0" y="72841"/>
                  </a:lnTo>
                  <a:lnTo>
                    <a:pt x="3600" y="96127"/>
                  </a:lnTo>
                  <a:lnTo>
                    <a:pt x="18780" y="125848"/>
                  </a:lnTo>
                  <a:lnTo>
                    <a:pt x="44871" y="156851"/>
                  </a:lnTo>
                  <a:lnTo>
                    <a:pt x="71173" y="172826"/>
                  </a:lnTo>
                  <a:lnTo>
                    <a:pt x="130218" y="180912"/>
                  </a:lnTo>
                  <a:lnTo>
                    <a:pt x="163705" y="182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28039" y="663295"/>
            <a:ext cx="6411781" cy="694882"/>
            <a:chOff x="428039" y="663295"/>
            <a:chExt cx="6411781" cy="694882"/>
          </a:xfrm>
        </p:grpSpPr>
        <p:sp>
          <p:nvSpPr>
            <p:cNvPr id="51" name="Freeform 50"/>
            <p:cNvSpPr/>
            <p:nvPr/>
          </p:nvSpPr>
          <p:spPr>
            <a:xfrm>
              <a:off x="428039" y="839818"/>
              <a:ext cx="245785" cy="291744"/>
            </a:xfrm>
            <a:custGeom>
              <a:avLst/>
              <a:gdLst/>
              <a:ahLst/>
              <a:cxnLst/>
              <a:rect l="0" t="0" r="0" b="0"/>
              <a:pathLst>
                <a:path w="245785" h="291744">
                  <a:moveTo>
                    <a:pt x="66800" y="12990"/>
                  </a:moveTo>
                  <a:lnTo>
                    <a:pt x="51159" y="39376"/>
                  </a:lnTo>
                  <a:lnTo>
                    <a:pt x="31956" y="96302"/>
                  </a:lnTo>
                  <a:lnTo>
                    <a:pt x="15662" y="122943"/>
                  </a:lnTo>
                  <a:lnTo>
                    <a:pt x="10481" y="123726"/>
                  </a:lnTo>
                  <a:lnTo>
                    <a:pt x="5857" y="119570"/>
                  </a:lnTo>
                  <a:lnTo>
                    <a:pt x="1605" y="112119"/>
                  </a:lnTo>
                  <a:lnTo>
                    <a:pt x="0" y="94482"/>
                  </a:lnTo>
                  <a:lnTo>
                    <a:pt x="8501" y="54563"/>
                  </a:lnTo>
                  <a:lnTo>
                    <a:pt x="23660" y="23358"/>
                  </a:lnTo>
                  <a:lnTo>
                    <a:pt x="39438" y="8629"/>
                  </a:lnTo>
                  <a:lnTo>
                    <a:pt x="48558" y="3064"/>
                  </a:lnTo>
                  <a:lnTo>
                    <a:pt x="71171" y="0"/>
                  </a:lnTo>
                  <a:lnTo>
                    <a:pt x="94479" y="3707"/>
                  </a:lnTo>
                  <a:lnTo>
                    <a:pt x="112637" y="13153"/>
                  </a:lnTo>
                  <a:lnTo>
                    <a:pt x="125386" y="31390"/>
                  </a:lnTo>
                  <a:lnTo>
                    <a:pt x="146915" y="87509"/>
                  </a:lnTo>
                  <a:lnTo>
                    <a:pt x="158318" y="140187"/>
                  </a:lnTo>
                  <a:lnTo>
                    <a:pt x="160917" y="201242"/>
                  </a:lnTo>
                  <a:lnTo>
                    <a:pt x="150188" y="246713"/>
                  </a:lnTo>
                  <a:lnTo>
                    <a:pt x="135447" y="269335"/>
                  </a:lnTo>
                  <a:lnTo>
                    <a:pt x="126603" y="278643"/>
                  </a:lnTo>
                  <a:lnTo>
                    <a:pt x="104297" y="288985"/>
                  </a:lnTo>
                  <a:lnTo>
                    <a:pt x="91798" y="291743"/>
                  </a:lnTo>
                  <a:lnTo>
                    <a:pt x="81126" y="291242"/>
                  </a:lnTo>
                  <a:lnTo>
                    <a:pt x="63028" y="284447"/>
                  </a:lnTo>
                  <a:lnTo>
                    <a:pt x="57267" y="275849"/>
                  </a:lnTo>
                  <a:lnTo>
                    <a:pt x="50865" y="250699"/>
                  </a:lnTo>
                  <a:lnTo>
                    <a:pt x="52850" y="214834"/>
                  </a:lnTo>
                  <a:lnTo>
                    <a:pt x="57500" y="206044"/>
                  </a:lnTo>
                  <a:lnTo>
                    <a:pt x="72025" y="193158"/>
                  </a:lnTo>
                  <a:lnTo>
                    <a:pt x="96418" y="189771"/>
                  </a:lnTo>
                  <a:lnTo>
                    <a:pt x="124417" y="193335"/>
                  </a:lnTo>
                  <a:lnTo>
                    <a:pt x="181882" y="215565"/>
                  </a:lnTo>
                  <a:lnTo>
                    <a:pt x="228920" y="230840"/>
                  </a:lnTo>
                  <a:lnTo>
                    <a:pt x="245784" y="234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1222" y="842279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1170" y="216087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4797" y="821222"/>
              <a:ext cx="115898" cy="152122"/>
            </a:xfrm>
            <a:custGeom>
              <a:avLst/>
              <a:gdLst/>
              <a:ahLst/>
              <a:cxnLst/>
              <a:rect l="0" t="0" r="0" b="0"/>
              <a:pathLst>
                <a:path w="115898" h="152122">
                  <a:moveTo>
                    <a:pt x="115897" y="126342"/>
                  </a:moveTo>
                  <a:lnTo>
                    <a:pt x="99129" y="137521"/>
                  </a:lnTo>
                  <a:lnTo>
                    <a:pt x="43571" y="149218"/>
                  </a:lnTo>
                  <a:lnTo>
                    <a:pt x="32585" y="152121"/>
                  </a:lnTo>
                  <a:lnTo>
                    <a:pt x="22921" y="151717"/>
                  </a:lnTo>
                  <a:lnTo>
                    <a:pt x="5944" y="145029"/>
                  </a:lnTo>
                  <a:lnTo>
                    <a:pt x="1651" y="138800"/>
                  </a:lnTo>
                  <a:lnTo>
                    <a:pt x="0" y="122520"/>
                  </a:lnTo>
                  <a:lnTo>
                    <a:pt x="14730" y="62836"/>
                  </a:lnTo>
                  <a:lnTo>
                    <a:pt x="316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51935" y="925796"/>
              <a:ext cx="153599" cy="182722"/>
            </a:xfrm>
            <a:custGeom>
              <a:avLst/>
              <a:gdLst/>
              <a:ahLst/>
              <a:cxnLst/>
              <a:rect l="0" t="0" r="0" b="0"/>
              <a:pathLst>
                <a:path w="153599" h="182722">
                  <a:moveTo>
                    <a:pt x="122013" y="42825"/>
                  </a:moveTo>
                  <a:lnTo>
                    <a:pt x="116424" y="26058"/>
                  </a:lnTo>
                  <a:lnTo>
                    <a:pt x="104321" y="11586"/>
                  </a:lnTo>
                  <a:lnTo>
                    <a:pt x="96180" y="4452"/>
                  </a:lnTo>
                  <a:lnTo>
                    <a:pt x="87244" y="865"/>
                  </a:lnTo>
                  <a:lnTo>
                    <a:pt x="67955" y="0"/>
                  </a:lnTo>
                  <a:lnTo>
                    <a:pt x="37365" y="11679"/>
                  </a:lnTo>
                  <a:lnTo>
                    <a:pt x="11664" y="29957"/>
                  </a:lnTo>
                  <a:lnTo>
                    <a:pt x="2779" y="49584"/>
                  </a:lnTo>
                  <a:lnTo>
                    <a:pt x="0" y="73905"/>
                  </a:lnTo>
                  <a:lnTo>
                    <a:pt x="10741" y="135898"/>
                  </a:lnTo>
                  <a:lnTo>
                    <a:pt x="23426" y="154771"/>
                  </a:lnTo>
                  <a:lnTo>
                    <a:pt x="40762" y="169788"/>
                  </a:lnTo>
                  <a:lnTo>
                    <a:pt x="60165" y="180362"/>
                  </a:lnTo>
                  <a:lnTo>
                    <a:pt x="80487" y="182721"/>
                  </a:lnTo>
                  <a:lnTo>
                    <a:pt x="100047" y="178701"/>
                  </a:lnTo>
                  <a:lnTo>
                    <a:pt x="131669" y="157056"/>
                  </a:lnTo>
                  <a:lnTo>
                    <a:pt x="153598" y="137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62353" y="936838"/>
              <a:ext cx="164280" cy="126495"/>
            </a:xfrm>
            <a:custGeom>
              <a:avLst/>
              <a:gdLst/>
              <a:ahLst/>
              <a:cxnLst/>
              <a:rect l="0" t="0" r="0" b="0"/>
              <a:pathLst>
                <a:path w="164280" h="126495">
                  <a:moveTo>
                    <a:pt x="69522" y="84426"/>
                  </a:moveTo>
                  <a:lnTo>
                    <a:pt x="75588" y="51974"/>
                  </a:lnTo>
                  <a:lnTo>
                    <a:pt x="72998" y="31398"/>
                  </a:lnTo>
                  <a:lnTo>
                    <a:pt x="64828" y="13675"/>
                  </a:lnTo>
                  <a:lnTo>
                    <a:pt x="59374" y="5673"/>
                  </a:lnTo>
                  <a:lnTo>
                    <a:pt x="52228" y="1508"/>
                  </a:lnTo>
                  <a:lnTo>
                    <a:pt x="34930" y="0"/>
                  </a:lnTo>
                  <a:lnTo>
                    <a:pt x="26573" y="3576"/>
                  </a:lnTo>
                  <a:lnTo>
                    <a:pt x="11049" y="16907"/>
                  </a:lnTo>
                  <a:lnTo>
                    <a:pt x="2590" y="40769"/>
                  </a:lnTo>
                  <a:lnTo>
                    <a:pt x="0" y="68532"/>
                  </a:lnTo>
                  <a:lnTo>
                    <a:pt x="2749" y="92570"/>
                  </a:lnTo>
                  <a:lnTo>
                    <a:pt x="10989" y="111832"/>
                  </a:lnTo>
                  <a:lnTo>
                    <a:pt x="16462" y="120244"/>
                  </a:lnTo>
                  <a:lnTo>
                    <a:pt x="23620" y="124682"/>
                  </a:lnTo>
                  <a:lnTo>
                    <a:pt x="40932" y="126494"/>
                  </a:lnTo>
                  <a:lnTo>
                    <a:pt x="48123" y="123000"/>
                  </a:lnTo>
                  <a:lnTo>
                    <a:pt x="59231" y="109759"/>
                  </a:lnTo>
                  <a:lnTo>
                    <a:pt x="69829" y="71276"/>
                  </a:lnTo>
                  <a:lnTo>
                    <a:pt x="74406" y="69810"/>
                  </a:lnTo>
                  <a:lnTo>
                    <a:pt x="79797" y="71172"/>
                  </a:lnTo>
                  <a:lnTo>
                    <a:pt x="92026" y="82045"/>
                  </a:lnTo>
                  <a:lnTo>
                    <a:pt x="106430" y="96236"/>
                  </a:lnTo>
                  <a:lnTo>
                    <a:pt x="124530" y="106442"/>
                  </a:lnTo>
                  <a:lnTo>
                    <a:pt x="141153" y="108639"/>
                  </a:lnTo>
                  <a:lnTo>
                    <a:pt x="164279" y="105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58217" y="884393"/>
              <a:ext cx="73701" cy="171162"/>
            </a:xfrm>
            <a:custGeom>
              <a:avLst/>
              <a:gdLst/>
              <a:ahLst/>
              <a:cxnLst/>
              <a:rect l="0" t="0" r="0" b="0"/>
              <a:pathLst>
                <a:path w="73701" h="171162">
                  <a:moveTo>
                    <a:pt x="0" y="94757"/>
                  </a:moveTo>
                  <a:lnTo>
                    <a:pt x="20244" y="138719"/>
                  </a:lnTo>
                  <a:lnTo>
                    <a:pt x="39403" y="169004"/>
                  </a:lnTo>
                  <a:lnTo>
                    <a:pt x="42647" y="171161"/>
                  </a:lnTo>
                  <a:lnTo>
                    <a:pt x="43639" y="167920"/>
                  </a:lnTo>
                  <a:lnTo>
                    <a:pt x="40452" y="151840"/>
                  </a:lnTo>
                  <a:lnTo>
                    <a:pt x="18484" y="89984"/>
                  </a:lnTo>
                  <a:lnTo>
                    <a:pt x="12886" y="48759"/>
                  </a:lnTo>
                  <a:lnTo>
                    <a:pt x="17815" y="27130"/>
                  </a:lnTo>
                  <a:lnTo>
                    <a:pt x="22406" y="18087"/>
                  </a:lnTo>
                  <a:lnTo>
                    <a:pt x="30145" y="1205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47730" y="889333"/>
              <a:ext cx="115616" cy="149503"/>
            </a:xfrm>
            <a:custGeom>
              <a:avLst/>
              <a:gdLst/>
              <a:ahLst/>
              <a:cxnLst/>
              <a:rect l="0" t="0" r="0" b="0"/>
              <a:pathLst>
                <a:path w="115616" h="149503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36079" y="10283"/>
                  </a:lnTo>
                  <a:lnTo>
                    <a:pt x="27562" y="15737"/>
                  </a:lnTo>
                  <a:lnTo>
                    <a:pt x="14980" y="31156"/>
                  </a:lnTo>
                  <a:lnTo>
                    <a:pt x="9986" y="40181"/>
                  </a:lnTo>
                  <a:lnTo>
                    <a:pt x="10167" y="47368"/>
                  </a:lnTo>
                  <a:lnTo>
                    <a:pt x="13797" y="53329"/>
                  </a:lnTo>
                  <a:lnTo>
                    <a:pt x="27189" y="63071"/>
                  </a:lnTo>
                  <a:lnTo>
                    <a:pt x="55629" y="73963"/>
                  </a:lnTo>
                  <a:lnTo>
                    <a:pt x="90832" y="80050"/>
                  </a:lnTo>
                  <a:lnTo>
                    <a:pt x="109000" y="89765"/>
                  </a:lnTo>
                  <a:lnTo>
                    <a:pt x="113611" y="97971"/>
                  </a:lnTo>
                  <a:lnTo>
                    <a:pt x="115615" y="119567"/>
                  </a:lnTo>
                  <a:lnTo>
                    <a:pt x="112171" y="128368"/>
                  </a:lnTo>
                  <a:lnTo>
                    <a:pt x="98987" y="141266"/>
                  </a:lnTo>
                  <a:lnTo>
                    <a:pt x="78309" y="147778"/>
                  </a:lnTo>
                  <a:lnTo>
                    <a:pt x="54691" y="149502"/>
                  </a:lnTo>
                  <a:lnTo>
                    <a:pt x="0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37243" y="1021264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63626" y="663295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5170"/>
                  </a:lnTo>
                  <a:lnTo>
                    <a:pt x="3120" y="107204"/>
                  </a:lnTo>
                  <a:lnTo>
                    <a:pt x="9066" y="167405"/>
                  </a:lnTo>
                  <a:lnTo>
                    <a:pt x="15685" y="229496"/>
                  </a:lnTo>
                  <a:lnTo>
                    <a:pt x="18669" y="272794"/>
                  </a:lnTo>
                  <a:lnTo>
                    <a:pt x="20350" y="330392"/>
                  </a:lnTo>
                  <a:lnTo>
                    <a:pt x="20918" y="391776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15965" y="663295"/>
              <a:ext cx="26647" cy="442198"/>
            </a:xfrm>
            <a:custGeom>
              <a:avLst/>
              <a:gdLst/>
              <a:ahLst/>
              <a:cxnLst/>
              <a:rect l="0" t="0" r="0" b="0"/>
              <a:pathLst>
                <a:path w="26647" h="442198">
                  <a:moveTo>
                    <a:pt x="5589" y="0"/>
                  </a:moveTo>
                  <a:lnTo>
                    <a:pt x="0" y="16767"/>
                  </a:lnTo>
                  <a:lnTo>
                    <a:pt x="3272" y="71856"/>
                  </a:lnTo>
                  <a:lnTo>
                    <a:pt x="6072" y="130085"/>
                  </a:lnTo>
                  <a:lnTo>
                    <a:pt x="10873" y="175189"/>
                  </a:lnTo>
                  <a:lnTo>
                    <a:pt x="14563" y="229852"/>
                  </a:lnTo>
                  <a:lnTo>
                    <a:pt x="15657" y="286863"/>
                  </a:lnTo>
                  <a:lnTo>
                    <a:pt x="21570" y="342620"/>
                  </a:lnTo>
                  <a:lnTo>
                    <a:pt x="25644" y="403117"/>
                  </a:lnTo>
                  <a:lnTo>
                    <a:pt x="2664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84683" y="886141"/>
              <a:ext cx="147400" cy="19310"/>
            </a:xfrm>
            <a:custGeom>
              <a:avLst/>
              <a:gdLst/>
              <a:ahLst/>
              <a:cxnLst/>
              <a:rect l="0" t="0" r="0" b="0"/>
              <a:pathLst>
                <a:path w="147400" h="19310">
                  <a:moveTo>
                    <a:pt x="147399" y="19309"/>
                  </a:moveTo>
                  <a:lnTo>
                    <a:pt x="136221" y="8131"/>
                  </a:lnTo>
                  <a:lnTo>
                    <a:pt x="118255" y="2643"/>
                  </a:lnTo>
                  <a:lnTo>
                    <a:pt x="56257" y="0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23574" y="958093"/>
              <a:ext cx="115946" cy="168945"/>
            </a:xfrm>
            <a:custGeom>
              <a:avLst/>
              <a:gdLst/>
              <a:ahLst/>
              <a:cxnLst/>
              <a:rect l="0" t="0" r="0" b="0"/>
              <a:pathLst>
                <a:path w="115946" h="168945">
                  <a:moveTo>
                    <a:pt x="108550" y="42114"/>
                  </a:moveTo>
                  <a:lnTo>
                    <a:pt x="97371" y="30935"/>
                  </a:lnTo>
                  <a:lnTo>
                    <a:pt x="79405" y="25447"/>
                  </a:lnTo>
                  <a:lnTo>
                    <a:pt x="68063" y="23984"/>
                  </a:lnTo>
                  <a:lnTo>
                    <a:pt x="49221" y="28597"/>
                  </a:lnTo>
                  <a:lnTo>
                    <a:pt x="18062" y="50622"/>
                  </a:lnTo>
                  <a:lnTo>
                    <a:pt x="2060" y="76220"/>
                  </a:lnTo>
                  <a:lnTo>
                    <a:pt x="0" y="98996"/>
                  </a:lnTo>
                  <a:lnTo>
                    <a:pt x="4153" y="122377"/>
                  </a:lnTo>
                  <a:lnTo>
                    <a:pt x="19646" y="148694"/>
                  </a:lnTo>
                  <a:lnTo>
                    <a:pt x="32382" y="163962"/>
                  </a:lnTo>
                  <a:lnTo>
                    <a:pt x="41394" y="167800"/>
                  </a:lnTo>
                  <a:lnTo>
                    <a:pt x="63885" y="168944"/>
                  </a:lnTo>
                  <a:lnTo>
                    <a:pt x="83239" y="162434"/>
                  </a:lnTo>
                  <a:lnTo>
                    <a:pt x="91676" y="157422"/>
                  </a:lnTo>
                  <a:lnTo>
                    <a:pt x="104170" y="142495"/>
                  </a:lnTo>
                  <a:lnTo>
                    <a:pt x="112452" y="122992"/>
                  </a:lnTo>
                  <a:lnTo>
                    <a:pt x="115945" y="84535"/>
                  </a:lnTo>
                  <a:lnTo>
                    <a:pt x="112617" y="53169"/>
                  </a:lnTo>
                  <a:lnTo>
                    <a:pt x="100999" y="29090"/>
                  </a:lnTo>
                  <a:lnTo>
                    <a:pt x="80966" y="8619"/>
                  </a:lnTo>
                  <a:lnTo>
                    <a:pt x="664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53181" y="947564"/>
              <a:ext cx="260162" cy="178233"/>
            </a:xfrm>
            <a:custGeom>
              <a:avLst/>
              <a:gdLst/>
              <a:ahLst/>
              <a:cxnLst/>
              <a:rect l="0" t="0" r="0" b="0"/>
              <a:pathLst>
                <a:path w="260162" h="178233">
                  <a:moveTo>
                    <a:pt x="0" y="21057"/>
                  </a:moveTo>
                  <a:lnTo>
                    <a:pt x="16767" y="32236"/>
                  </a:lnTo>
                  <a:lnTo>
                    <a:pt x="28119" y="47083"/>
                  </a:lnTo>
                  <a:lnTo>
                    <a:pt x="48676" y="102647"/>
                  </a:lnTo>
                  <a:lnTo>
                    <a:pt x="72210" y="157580"/>
                  </a:lnTo>
                  <a:lnTo>
                    <a:pt x="88245" y="172591"/>
                  </a:lnTo>
                  <a:lnTo>
                    <a:pt x="97435" y="178232"/>
                  </a:lnTo>
                  <a:lnTo>
                    <a:pt x="105900" y="177313"/>
                  </a:lnTo>
                  <a:lnTo>
                    <a:pt x="113884" y="172021"/>
                  </a:lnTo>
                  <a:lnTo>
                    <a:pt x="121546" y="163814"/>
                  </a:lnTo>
                  <a:lnTo>
                    <a:pt x="130060" y="142216"/>
                  </a:lnTo>
                  <a:lnTo>
                    <a:pt x="132330" y="129906"/>
                  </a:lnTo>
                  <a:lnTo>
                    <a:pt x="136183" y="124039"/>
                  </a:lnTo>
                  <a:lnTo>
                    <a:pt x="141092" y="122467"/>
                  </a:lnTo>
                  <a:lnTo>
                    <a:pt x="146703" y="123759"/>
                  </a:lnTo>
                  <a:lnTo>
                    <a:pt x="165780" y="136755"/>
                  </a:lnTo>
                  <a:lnTo>
                    <a:pt x="203271" y="165784"/>
                  </a:lnTo>
                  <a:lnTo>
                    <a:pt x="212723" y="170184"/>
                  </a:lnTo>
                  <a:lnTo>
                    <a:pt x="221364" y="170778"/>
                  </a:lnTo>
                  <a:lnTo>
                    <a:pt x="237204" y="165199"/>
                  </a:lnTo>
                  <a:lnTo>
                    <a:pt x="248924" y="151801"/>
                  </a:lnTo>
                  <a:lnTo>
                    <a:pt x="256862" y="132978"/>
                  </a:lnTo>
                  <a:lnTo>
                    <a:pt x="260161" y="96073"/>
                  </a:lnTo>
                  <a:lnTo>
                    <a:pt x="248310" y="33377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37492" y="991128"/>
              <a:ext cx="231628" cy="188064"/>
            </a:xfrm>
            <a:custGeom>
              <a:avLst/>
              <a:gdLst/>
              <a:ahLst/>
              <a:cxnLst/>
              <a:rect l="0" t="0" r="0" b="0"/>
              <a:pathLst>
                <a:path w="231628" h="188064">
                  <a:moveTo>
                    <a:pt x="0" y="19607"/>
                  </a:moveTo>
                  <a:lnTo>
                    <a:pt x="3119" y="62299"/>
                  </a:lnTo>
                  <a:lnTo>
                    <a:pt x="9065" y="109539"/>
                  </a:lnTo>
                  <a:lnTo>
                    <a:pt x="8383" y="114657"/>
                  </a:lnTo>
                  <a:lnTo>
                    <a:pt x="6758" y="114559"/>
                  </a:lnTo>
                  <a:lnTo>
                    <a:pt x="4505" y="110984"/>
                  </a:lnTo>
                  <a:lnTo>
                    <a:pt x="6924" y="78008"/>
                  </a:lnTo>
                  <a:lnTo>
                    <a:pt x="21506" y="20365"/>
                  </a:lnTo>
                  <a:lnTo>
                    <a:pt x="24866" y="9584"/>
                  </a:lnTo>
                  <a:lnTo>
                    <a:pt x="30615" y="3567"/>
                  </a:lnTo>
                  <a:lnTo>
                    <a:pt x="37958" y="725"/>
                  </a:lnTo>
                  <a:lnTo>
                    <a:pt x="46362" y="0"/>
                  </a:lnTo>
                  <a:lnTo>
                    <a:pt x="54305" y="4196"/>
                  </a:lnTo>
                  <a:lnTo>
                    <a:pt x="69369" y="21337"/>
                  </a:lnTo>
                  <a:lnTo>
                    <a:pt x="97577" y="82930"/>
                  </a:lnTo>
                  <a:lnTo>
                    <a:pt x="102486" y="87559"/>
                  </a:lnTo>
                  <a:lnTo>
                    <a:pt x="108098" y="88305"/>
                  </a:lnTo>
                  <a:lnTo>
                    <a:pt x="114180" y="86463"/>
                  </a:lnTo>
                  <a:lnTo>
                    <a:pt x="119403" y="80555"/>
                  </a:lnTo>
                  <a:lnTo>
                    <a:pt x="128327" y="61513"/>
                  </a:lnTo>
                  <a:lnTo>
                    <a:pt x="135854" y="55733"/>
                  </a:lnTo>
                  <a:lnTo>
                    <a:pt x="156696" y="52431"/>
                  </a:lnTo>
                  <a:lnTo>
                    <a:pt x="166465" y="55528"/>
                  </a:lnTo>
                  <a:lnTo>
                    <a:pt x="183558" y="68327"/>
                  </a:lnTo>
                  <a:lnTo>
                    <a:pt x="200746" y="95264"/>
                  </a:lnTo>
                  <a:lnTo>
                    <a:pt x="217035" y="149109"/>
                  </a:lnTo>
                  <a:lnTo>
                    <a:pt x="231627" y="188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15614" y="1020708"/>
              <a:ext cx="132490" cy="120210"/>
            </a:xfrm>
            <a:custGeom>
              <a:avLst/>
              <a:gdLst/>
              <a:ahLst/>
              <a:cxnLst/>
              <a:rect l="0" t="0" r="0" b="0"/>
              <a:pathLst>
                <a:path w="132490" h="120210">
                  <a:moveTo>
                    <a:pt x="90375" y="105841"/>
                  </a:moveTo>
                  <a:lnTo>
                    <a:pt x="98709" y="68363"/>
                  </a:lnTo>
                  <a:lnTo>
                    <a:pt x="97588" y="44730"/>
                  </a:lnTo>
                  <a:lnTo>
                    <a:pt x="89292" y="22529"/>
                  </a:lnTo>
                  <a:lnTo>
                    <a:pt x="71566" y="7202"/>
                  </a:lnTo>
                  <a:lnTo>
                    <a:pt x="60288" y="1477"/>
                  </a:lnTo>
                  <a:lnTo>
                    <a:pt x="50430" y="0"/>
                  </a:lnTo>
                  <a:lnTo>
                    <a:pt x="33237" y="4598"/>
                  </a:lnTo>
                  <a:lnTo>
                    <a:pt x="17797" y="20680"/>
                  </a:lnTo>
                  <a:lnTo>
                    <a:pt x="5476" y="43425"/>
                  </a:lnTo>
                  <a:lnTo>
                    <a:pt x="0" y="69132"/>
                  </a:lnTo>
                  <a:lnTo>
                    <a:pt x="2506" y="104323"/>
                  </a:lnTo>
                  <a:lnTo>
                    <a:pt x="8399" y="111848"/>
                  </a:lnTo>
                  <a:lnTo>
                    <a:pt x="27425" y="120209"/>
                  </a:lnTo>
                  <a:lnTo>
                    <a:pt x="35540" y="118929"/>
                  </a:lnTo>
                  <a:lnTo>
                    <a:pt x="42120" y="114566"/>
                  </a:lnTo>
                  <a:lnTo>
                    <a:pt x="52551" y="99190"/>
                  </a:lnTo>
                  <a:lnTo>
                    <a:pt x="61086" y="76759"/>
                  </a:lnTo>
                  <a:lnTo>
                    <a:pt x="65000" y="72415"/>
                  </a:lnTo>
                  <a:lnTo>
                    <a:pt x="68779" y="73028"/>
                  </a:lnTo>
                  <a:lnTo>
                    <a:pt x="94428" y="93640"/>
                  </a:lnTo>
                  <a:lnTo>
                    <a:pt x="110114" y="100418"/>
                  </a:lnTo>
                  <a:lnTo>
                    <a:pt x="132489" y="105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69161" y="1015219"/>
              <a:ext cx="126343" cy="136778"/>
            </a:xfrm>
            <a:custGeom>
              <a:avLst/>
              <a:gdLst/>
              <a:ahLst/>
              <a:cxnLst/>
              <a:rect l="0" t="0" r="0" b="0"/>
              <a:pathLst>
                <a:path w="126343" h="136778">
                  <a:moveTo>
                    <a:pt x="0" y="6045"/>
                  </a:moveTo>
                  <a:lnTo>
                    <a:pt x="5589" y="64662"/>
                  </a:lnTo>
                  <a:lnTo>
                    <a:pt x="11892" y="116496"/>
                  </a:lnTo>
                  <a:lnTo>
                    <a:pt x="21273" y="135463"/>
                  </a:lnTo>
                  <a:lnTo>
                    <a:pt x="22370" y="136777"/>
                  </a:lnTo>
                  <a:lnTo>
                    <a:pt x="15077" y="115100"/>
                  </a:lnTo>
                  <a:lnTo>
                    <a:pt x="14546" y="55966"/>
                  </a:lnTo>
                  <a:lnTo>
                    <a:pt x="20503" y="25892"/>
                  </a:lnTo>
                  <a:lnTo>
                    <a:pt x="30949" y="4727"/>
                  </a:lnTo>
                  <a:lnTo>
                    <a:pt x="38180" y="487"/>
                  </a:lnTo>
                  <a:lnTo>
                    <a:pt x="46510" y="0"/>
                  </a:lnTo>
                  <a:lnTo>
                    <a:pt x="55573" y="2015"/>
                  </a:lnTo>
                  <a:lnTo>
                    <a:pt x="71882" y="13612"/>
                  </a:lnTo>
                  <a:lnTo>
                    <a:pt x="101416" y="49654"/>
                  </a:lnTo>
                  <a:lnTo>
                    <a:pt x="126342" y="111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06031" y="1021264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49498" y="59593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84974" y="989678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157927" y="0"/>
                  </a:moveTo>
                  <a:lnTo>
                    <a:pt x="128619" y="55141"/>
                  </a:lnTo>
                  <a:lnTo>
                    <a:pt x="109937" y="110935"/>
                  </a:lnTo>
                  <a:lnTo>
                    <a:pt x="85808" y="173403"/>
                  </a:lnTo>
                  <a:lnTo>
                    <a:pt x="63841" y="230892"/>
                  </a:lnTo>
                  <a:lnTo>
                    <a:pt x="38476" y="284173"/>
                  </a:lnTo>
                  <a:lnTo>
                    <a:pt x="14335" y="34509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37700" y="789637"/>
              <a:ext cx="10095" cy="326384"/>
            </a:xfrm>
            <a:custGeom>
              <a:avLst/>
              <a:gdLst/>
              <a:ahLst/>
              <a:cxnLst/>
              <a:rect l="0" t="0" r="0" b="0"/>
              <a:pathLst>
                <a:path w="10095" h="32638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69"/>
                  </a:lnTo>
                  <a:lnTo>
                    <a:pt x="10094" y="227168"/>
                  </a:lnTo>
                  <a:lnTo>
                    <a:pt x="3207" y="28130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42943" y="905450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14654"/>
                  </a:lnTo>
                  <a:lnTo>
                    <a:pt x="49599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53513" y="1007694"/>
              <a:ext cx="94757" cy="80508"/>
            </a:xfrm>
            <a:custGeom>
              <a:avLst/>
              <a:gdLst/>
              <a:ahLst/>
              <a:cxnLst/>
              <a:rect l="0" t="0" r="0" b="0"/>
              <a:pathLst>
                <a:path w="94757" h="80508">
                  <a:moveTo>
                    <a:pt x="0" y="24098"/>
                  </a:moveTo>
                  <a:lnTo>
                    <a:pt x="15618" y="80507"/>
                  </a:lnTo>
                  <a:lnTo>
                    <a:pt x="13570" y="74905"/>
                  </a:lnTo>
                  <a:lnTo>
                    <a:pt x="11430" y="46431"/>
                  </a:lnTo>
                  <a:lnTo>
                    <a:pt x="17168" y="27785"/>
                  </a:lnTo>
                  <a:lnTo>
                    <a:pt x="21974" y="19537"/>
                  </a:lnTo>
                  <a:lnTo>
                    <a:pt x="36672" y="7253"/>
                  </a:lnTo>
                  <a:lnTo>
                    <a:pt x="45505" y="2340"/>
                  </a:lnTo>
                  <a:lnTo>
                    <a:pt x="64678" y="0"/>
                  </a:lnTo>
                  <a:lnTo>
                    <a:pt x="94756" y="3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94846" y="989678"/>
              <a:ext cx="94089" cy="138075"/>
            </a:xfrm>
            <a:custGeom>
              <a:avLst/>
              <a:gdLst/>
              <a:ahLst/>
              <a:cxnLst/>
              <a:rect l="0" t="0" r="0" b="0"/>
              <a:pathLst>
                <a:path w="94089" h="138075">
                  <a:moveTo>
                    <a:pt x="6066" y="21057"/>
                  </a:moveTo>
                  <a:lnTo>
                    <a:pt x="0" y="53509"/>
                  </a:lnTo>
                  <a:lnTo>
                    <a:pt x="10625" y="110989"/>
                  </a:lnTo>
                  <a:lnTo>
                    <a:pt x="16125" y="120786"/>
                  </a:lnTo>
                  <a:lnTo>
                    <a:pt x="31593" y="134791"/>
                  </a:lnTo>
                  <a:lnTo>
                    <a:pt x="40632" y="137824"/>
                  </a:lnTo>
                  <a:lnTo>
                    <a:pt x="60033" y="138074"/>
                  </a:lnTo>
                  <a:lnTo>
                    <a:pt x="67780" y="134164"/>
                  </a:lnTo>
                  <a:lnTo>
                    <a:pt x="79508" y="120460"/>
                  </a:lnTo>
                  <a:lnTo>
                    <a:pt x="92687" y="87425"/>
                  </a:lnTo>
                  <a:lnTo>
                    <a:pt x="94088" y="64592"/>
                  </a:lnTo>
                  <a:lnTo>
                    <a:pt x="91418" y="32007"/>
                  </a:lnTo>
                  <a:lnTo>
                    <a:pt x="902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61861" y="998604"/>
              <a:ext cx="112793" cy="117918"/>
            </a:xfrm>
            <a:custGeom>
              <a:avLst/>
              <a:gdLst/>
              <a:ahLst/>
              <a:cxnLst/>
              <a:rect l="0" t="0" r="0" b="0"/>
              <a:pathLst>
                <a:path w="112793" h="117918">
                  <a:moveTo>
                    <a:pt x="60149" y="12131"/>
                  </a:moveTo>
                  <a:lnTo>
                    <a:pt x="48971" y="953"/>
                  </a:lnTo>
                  <a:lnTo>
                    <a:pt x="42168" y="0"/>
                  </a:lnTo>
                  <a:lnTo>
                    <a:pt x="25252" y="5180"/>
                  </a:lnTo>
                  <a:lnTo>
                    <a:pt x="12274" y="18400"/>
                  </a:lnTo>
                  <a:lnTo>
                    <a:pt x="7175" y="26839"/>
                  </a:lnTo>
                  <a:lnTo>
                    <a:pt x="0" y="61073"/>
                  </a:lnTo>
                  <a:lnTo>
                    <a:pt x="4560" y="81066"/>
                  </a:lnTo>
                  <a:lnTo>
                    <a:pt x="15556" y="97751"/>
                  </a:lnTo>
                  <a:lnTo>
                    <a:pt x="32141" y="112966"/>
                  </a:lnTo>
                  <a:lnTo>
                    <a:pt x="41477" y="116789"/>
                  </a:lnTo>
                  <a:lnTo>
                    <a:pt x="61209" y="117917"/>
                  </a:lnTo>
                  <a:lnTo>
                    <a:pt x="78558" y="111400"/>
                  </a:lnTo>
                  <a:lnTo>
                    <a:pt x="98359" y="100816"/>
                  </a:lnTo>
                  <a:lnTo>
                    <a:pt x="112792" y="96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16767" y="810694"/>
              <a:ext cx="21057" cy="294799"/>
            </a:xfrm>
            <a:custGeom>
              <a:avLst/>
              <a:gdLst/>
              <a:ahLst/>
              <a:cxnLst/>
              <a:rect l="0" t="0" r="0" b="0"/>
              <a:pathLst>
                <a:path w="21057" h="294799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19" y="170305"/>
                  </a:lnTo>
                  <a:lnTo>
                    <a:pt x="9065" y="224973"/>
                  </a:lnTo>
                  <a:lnTo>
                    <a:pt x="18669" y="277154"/>
                  </a:lnTo>
                  <a:lnTo>
                    <a:pt x="210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45189" y="905450"/>
              <a:ext cx="87392" cy="157929"/>
            </a:xfrm>
            <a:custGeom>
              <a:avLst/>
              <a:gdLst/>
              <a:ahLst/>
              <a:cxnLst/>
              <a:rect l="0" t="0" r="0" b="0"/>
              <a:pathLst>
                <a:path w="87392" h="157929">
                  <a:moveTo>
                    <a:pt x="87391" y="0"/>
                  </a:moveTo>
                  <a:lnTo>
                    <a:pt x="43429" y="20244"/>
                  </a:lnTo>
                  <a:lnTo>
                    <a:pt x="18733" y="39404"/>
                  </a:lnTo>
                  <a:lnTo>
                    <a:pt x="2188" y="65488"/>
                  </a:lnTo>
                  <a:lnTo>
                    <a:pt x="0" y="85258"/>
                  </a:lnTo>
                  <a:lnTo>
                    <a:pt x="4097" y="104573"/>
                  </a:lnTo>
                  <a:lnTo>
                    <a:pt x="13717" y="120956"/>
                  </a:lnTo>
                  <a:lnTo>
                    <a:pt x="28911" y="132917"/>
                  </a:lnTo>
                  <a:lnTo>
                    <a:pt x="8739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92874" y="923734"/>
              <a:ext cx="94146" cy="131916"/>
            </a:xfrm>
            <a:custGeom>
              <a:avLst/>
              <a:gdLst/>
              <a:ahLst/>
              <a:cxnLst/>
              <a:rect l="0" t="0" r="0" b="0"/>
              <a:pathLst>
                <a:path w="94146" h="131916">
                  <a:moveTo>
                    <a:pt x="55520" y="13302"/>
                  </a:moveTo>
                  <a:lnTo>
                    <a:pt x="44341" y="2123"/>
                  </a:lnTo>
                  <a:lnTo>
                    <a:pt x="37539" y="0"/>
                  </a:lnTo>
                  <a:lnTo>
                    <a:pt x="20622" y="761"/>
                  </a:lnTo>
                  <a:lnTo>
                    <a:pt x="13537" y="4941"/>
                  </a:lnTo>
                  <a:lnTo>
                    <a:pt x="2546" y="18945"/>
                  </a:lnTo>
                  <a:lnTo>
                    <a:pt x="0" y="36867"/>
                  </a:lnTo>
                  <a:lnTo>
                    <a:pt x="959" y="46559"/>
                  </a:lnTo>
                  <a:lnTo>
                    <a:pt x="6278" y="53021"/>
                  </a:lnTo>
                  <a:lnTo>
                    <a:pt x="36120" y="63285"/>
                  </a:lnTo>
                  <a:lnTo>
                    <a:pt x="72258" y="74385"/>
                  </a:lnTo>
                  <a:lnTo>
                    <a:pt x="90645" y="85683"/>
                  </a:lnTo>
                  <a:lnTo>
                    <a:pt x="94145" y="93142"/>
                  </a:lnTo>
                  <a:lnTo>
                    <a:pt x="94138" y="101623"/>
                  </a:lnTo>
                  <a:lnTo>
                    <a:pt x="91794" y="110787"/>
                  </a:lnTo>
                  <a:lnTo>
                    <a:pt x="86721" y="118067"/>
                  </a:lnTo>
                  <a:lnTo>
                    <a:pt x="71727" y="129274"/>
                  </a:lnTo>
                  <a:lnTo>
                    <a:pt x="53364" y="131915"/>
                  </a:lnTo>
                  <a:lnTo>
                    <a:pt x="13406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19912" y="929963"/>
              <a:ext cx="160151" cy="143944"/>
            </a:xfrm>
            <a:custGeom>
              <a:avLst/>
              <a:gdLst/>
              <a:ahLst/>
              <a:cxnLst/>
              <a:rect l="0" t="0" r="0" b="0"/>
              <a:pathLst>
                <a:path w="160151" h="143944">
                  <a:moveTo>
                    <a:pt x="96979" y="91301"/>
                  </a:moveTo>
                  <a:lnTo>
                    <a:pt x="82325" y="32684"/>
                  </a:lnTo>
                  <a:lnTo>
                    <a:pt x="69410" y="12216"/>
                  </a:lnTo>
                  <a:lnTo>
                    <a:pt x="61052" y="3483"/>
                  </a:lnTo>
                  <a:lnTo>
                    <a:pt x="53140" y="0"/>
                  </a:lnTo>
                  <a:lnTo>
                    <a:pt x="45527" y="18"/>
                  </a:lnTo>
                  <a:lnTo>
                    <a:pt x="30828" y="6277"/>
                  </a:lnTo>
                  <a:lnTo>
                    <a:pt x="16496" y="16858"/>
                  </a:lnTo>
                  <a:lnTo>
                    <a:pt x="5447" y="35598"/>
                  </a:lnTo>
                  <a:lnTo>
                    <a:pt x="863" y="47147"/>
                  </a:lnTo>
                  <a:lnTo>
                    <a:pt x="0" y="91346"/>
                  </a:lnTo>
                  <a:lnTo>
                    <a:pt x="7474" y="115108"/>
                  </a:lnTo>
                  <a:lnTo>
                    <a:pt x="12743" y="124720"/>
                  </a:lnTo>
                  <a:lnTo>
                    <a:pt x="19765" y="129958"/>
                  </a:lnTo>
                  <a:lnTo>
                    <a:pt x="27955" y="132280"/>
                  </a:lnTo>
                  <a:lnTo>
                    <a:pt x="36925" y="132658"/>
                  </a:lnTo>
                  <a:lnTo>
                    <a:pt x="44075" y="129401"/>
                  </a:lnTo>
                  <a:lnTo>
                    <a:pt x="73534" y="89386"/>
                  </a:lnTo>
                  <a:lnTo>
                    <a:pt x="79009" y="86515"/>
                  </a:lnTo>
                  <a:lnTo>
                    <a:pt x="83829" y="88110"/>
                  </a:lnTo>
                  <a:lnTo>
                    <a:pt x="114398" y="122899"/>
                  </a:lnTo>
                  <a:lnTo>
                    <a:pt x="160150" y="143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92755" y="947564"/>
              <a:ext cx="71536" cy="99500"/>
            </a:xfrm>
            <a:custGeom>
              <a:avLst/>
              <a:gdLst/>
              <a:ahLst/>
              <a:cxnLst/>
              <a:rect l="0" t="0" r="0" b="0"/>
              <a:pathLst>
                <a:path w="71536" h="99500">
                  <a:moveTo>
                    <a:pt x="8364" y="52643"/>
                  </a:moveTo>
                  <a:lnTo>
                    <a:pt x="23019" y="96605"/>
                  </a:lnTo>
                  <a:lnTo>
                    <a:pt x="22813" y="99499"/>
                  </a:lnTo>
                  <a:lnTo>
                    <a:pt x="20337" y="97918"/>
                  </a:lnTo>
                  <a:lnTo>
                    <a:pt x="12515" y="86803"/>
                  </a:lnTo>
                  <a:lnTo>
                    <a:pt x="2705" y="59645"/>
                  </a:lnTo>
                  <a:lnTo>
                    <a:pt x="0" y="35478"/>
                  </a:lnTo>
                  <a:lnTo>
                    <a:pt x="5037" y="15378"/>
                  </a:lnTo>
                  <a:lnTo>
                    <a:pt x="9655" y="6743"/>
                  </a:lnTo>
                  <a:lnTo>
                    <a:pt x="17414" y="2156"/>
                  </a:lnTo>
                  <a:lnTo>
                    <a:pt x="715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03747" y="920578"/>
              <a:ext cx="118472" cy="150026"/>
            </a:xfrm>
            <a:custGeom>
              <a:avLst/>
              <a:gdLst/>
              <a:ahLst/>
              <a:cxnLst/>
              <a:rect l="0" t="0" r="0" b="0"/>
              <a:pathLst>
                <a:path w="118472" h="150026">
                  <a:moveTo>
                    <a:pt x="2657" y="58572"/>
                  </a:moveTo>
                  <a:lnTo>
                    <a:pt x="57702" y="75360"/>
                  </a:lnTo>
                  <a:lnTo>
                    <a:pt x="82494" y="77732"/>
                  </a:lnTo>
                  <a:lnTo>
                    <a:pt x="92146" y="74855"/>
                  </a:lnTo>
                  <a:lnTo>
                    <a:pt x="99751" y="69427"/>
                  </a:lnTo>
                  <a:lnTo>
                    <a:pt x="105991" y="62299"/>
                  </a:lnTo>
                  <a:lnTo>
                    <a:pt x="108981" y="54038"/>
                  </a:lnTo>
                  <a:lnTo>
                    <a:pt x="109184" y="35500"/>
                  </a:lnTo>
                  <a:lnTo>
                    <a:pt x="102255" y="18682"/>
                  </a:lnTo>
                  <a:lnTo>
                    <a:pt x="97132" y="10921"/>
                  </a:lnTo>
                  <a:lnTo>
                    <a:pt x="89037" y="5748"/>
                  </a:lnTo>
                  <a:lnTo>
                    <a:pt x="67564" y="0"/>
                  </a:lnTo>
                  <a:lnTo>
                    <a:pt x="45543" y="3684"/>
                  </a:lnTo>
                  <a:lnTo>
                    <a:pt x="34757" y="7942"/>
                  </a:lnTo>
                  <a:lnTo>
                    <a:pt x="19654" y="22032"/>
                  </a:lnTo>
                  <a:lnTo>
                    <a:pt x="425" y="59673"/>
                  </a:lnTo>
                  <a:lnTo>
                    <a:pt x="0" y="69834"/>
                  </a:lnTo>
                  <a:lnTo>
                    <a:pt x="5765" y="90484"/>
                  </a:lnTo>
                  <a:lnTo>
                    <a:pt x="22166" y="121839"/>
                  </a:lnTo>
                  <a:lnTo>
                    <a:pt x="38234" y="136604"/>
                  </a:lnTo>
                  <a:lnTo>
                    <a:pt x="47432" y="142179"/>
                  </a:lnTo>
                  <a:lnTo>
                    <a:pt x="88324" y="150025"/>
                  </a:lnTo>
                  <a:lnTo>
                    <a:pt x="105072" y="148740"/>
                  </a:lnTo>
                  <a:lnTo>
                    <a:pt x="118471" y="142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97422" y="810694"/>
              <a:ext cx="30123" cy="305327"/>
            </a:xfrm>
            <a:custGeom>
              <a:avLst/>
              <a:gdLst/>
              <a:ahLst/>
              <a:cxnLst/>
              <a:rect l="0" t="0" r="0" b="0"/>
              <a:pathLst>
                <a:path w="30123" h="305327">
                  <a:moveTo>
                    <a:pt x="9065" y="0"/>
                  </a:moveTo>
                  <a:lnTo>
                    <a:pt x="5945" y="59358"/>
                  </a:lnTo>
                  <a:lnTo>
                    <a:pt x="0" y="110121"/>
                  </a:lnTo>
                  <a:lnTo>
                    <a:pt x="6061" y="160312"/>
                  </a:lnTo>
                  <a:lnTo>
                    <a:pt x="9345" y="210886"/>
                  </a:lnTo>
                  <a:lnTo>
                    <a:pt x="23603" y="272396"/>
                  </a:lnTo>
                  <a:lnTo>
                    <a:pt x="3012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11731" y="91597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2249" y="0"/>
                  </a:lnTo>
                  <a:lnTo>
                    <a:pt x="76945" y="5589"/>
                  </a:lnTo>
                  <a:lnTo>
                    <a:pt x="19390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32829" y="758051"/>
              <a:ext cx="284270" cy="336913"/>
            </a:xfrm>
            <a:custGeom>
              <a:avLst/>
              <a:gdLst/>
              <a:ahLst/>
              <a:cxnLst/>
              <a:rect l="0" t="0" r="0" b="0"/>
              <a:pathLst>
                <a:path w="284270" h="336913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7235" y="170349"/>
                  </a:lnTo>
                  <a:lnTo>
                    <a:pt x="10722" y="222439"/>
                  </a:lnTo>
                  <a:lnTo>
                    <a:pt x="18669" y="283148"/>
                  </a:lnTo>
                  <a:lnTo>
                    <a:pt x="19996" y="301319"/>
                  </a:lnTo>
                  <a:lnTo>
                    <a:pt x="32447" y="241510"/>
                  </a:lnTo>
                  <a:lnTo>
                    <a:pt x="40157" y="221982"/>
                  </a:lnTo>
                  <a:lnTo>
                    <a:pt x="51383" y="205504"/>
                  </a:lnTo>
                  <a:lnTo>
                    <a:pt x="58822" y="203683"/>
                  </a:lnTo>
                  <a:lnTo>
                    <a:pt x="67291" y="205979"/>
                  </a:lnTo>
                  <a:lnTo>
                    <a:pt x="76446" y="211019"/>
                  </a:lnTo>
                  <a:lnTo>
                    <a:pt x="89738" y="225977"/>
                  </a:lnTo>
                  <a:lnTo>
                    <a:pt x="123706" y="284698"/>
                  </a:lnTo>
                  <a:lnTo>
                    <a:pt x="128094" y="295084"/>
                  </a:lnTo>
                  <a:lnTo>
                    <a:pt x="132189" y="298498"/>
                  </a:lnTo>
                  <a:lnTo>
                    <a:pt x="136089" y="297265"/>
                  </a:lnTo>
                  <a:lnTo>
                    <a:pt x="181635" y="255722"/>
                  </a:lnTo>
                  <a:lnTo>
                    <a:pt x="237190" y="229370"/>
                  </a:lnTo>
                  <a:lnTo>
                    <a:pt x="245864" y="223103"/>
                  </a:lnTo>
                  <a:lnTo>
                    <a:pt x="258621" y="203662"/>
                  </a:lnTo>
                  <a:lnTo>
                    <a:pt x="263661" y="191927"/>
                  </a:lnTo>
                  <a:lnTo>
                    <a:pt x="264681" y="181764"/>
                  </a:lnTo>
                  <a:lnTo>
                    <a:pt x="259576" y="164232"/>
                  </a:lnTo>
                  <a:lnTo>
                    <a:pt x="246388" y="151761"/>
                  </a:lnTo>
                  <a:lnTo>
                    <a:pt x="237958" y="146798"/>
                  </a:lnTo>
                  <a:lnTo>
                    <a:pt x="219233" y="144402"/>
                  </a:lnTo>
                  <a:lnTo>
                    <a:pt x="209326" y="145401"/>
                  </a:lnTo>
                  <a:lnTo>
                    <a:pt x="201552" y="150747"/>
                  </a:lnTo>
                  <a:lnTo>
                    <a:pt x="189794" y="169164"/>
                  </a:lnTo>
                  <a:lnTo>
                    <a:pt x="182187" y="205841"/>
                  </a:lnTo>
                  <a:lnTo>
                    <a:pt x="185522" y="246344"/>
                  </a:lnTo>
                  <a:lnTo>
                    <a:pt x="199509" y="282391"/>
                  </a:lnTo>
                  <a:lnTo>
                    <a:pt x="218471" y="309709"/>
                  </a:lnTo>
                  <a:lnTo>
                    <a:pt x="244496" y="327032"/>
                  </a:lnTo>
                  <a:lnTo>
                    <a:pt x="28426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90798" y="933228"/>
              <a:ext cx="63172" cy="137837"/>
            </a:xfrm>
            <a:custGeom>
              <a:avLst/>
              <a:gdLst/>
              <a:ahLst/>
              <a:cxnLst/>
              <a:rect l="0" t="0" r="0" b="0"/>
              <a:pathLst>
                <a:path w="63172" h="137837">
                  <a:moveTo>
                    <a:pt x="0" y="66979"/>
                  </a:moveTo>
                  <a:lnTo>
                    <a:pt x="11453" y="121123"/>
                  </a:lnTo>
                  <a:lnTo>
                    <a:pt x="14654" y="134661"/>
                  </a:lnTo>
                  <a:lnTo>
                    <a:pt x="16788" y="137836"/>
                  </a:lnTo>
                  <a:lnTo>
                    <a:pt x="18211" y="134104"/>
                  </a:lnTo>
                  <a:lnTo>
                    <a:pt x="18622" y="116699"/>
                  </a:lnTo>
                  <a:lnTo>
                    <a:pt x="6236" y="61005"/>
                  </a:lnTo>
                  <a:lnTo>
                    <a:pt x="1848" y="20625"/>
                  </a:lnTo>
                  <a:lnTo>
                    <a:pt x="5911" y="11510"/>
                  </a:lnTo>
                  <a:lnTo>
                    <a:pt x="13299" y="5433"/>
                  </a:lnTo>
                  <a:lnTo>
                    <a:pt x="22904" y="1382"/>
                  </a:lnTo>
                  <a:lnTo>
                    <a:pt x="39815" y="0"/>
                  </a:lnTo>
                  <a:lnTo>
                    <a:pt x="63171" y="3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11864" y="915219"/>
              <a:ext cx="110562" cy="203208"/>
            </a:xfrm>
            <a:custGeom>
              <a:avLst/>
              <a:gdLst/>
              <a:ahLst/>
              <a:cxnLst/>
              <a:rect l="0" t="0" r="0" b="0"/>
              <a:pathLst>
                <a:path w="110562" h="203208">
                  <a:moveTo>
                    <a:pt x="5276" y="63931"/>
                  </a:moveTo>
                  <a:lnTo>
                    <a:pt x="49239" y="78585"/>
                  </a:lnTo>
                  <a:lnTo>
                    <a:pt x="85113" y="77501"/>
                  </a:lnTo>
                  <a:lnTo>
                    <a:pt x="93595" y="71808"/>
                  </a:lnTo>
                  <a:lnTo>
                    <a:pt x="99251" y="63333"/>
                  </a:lnTo>
                  <a:lnTo>
                    <a:pt x="103020" y="53004"/>
                  </a:lnTo>
                  <a:lnTo>
                    <a:pt x="103195" y="42608"/>
                  </a:lnTo>
                  <a:lnTo>
                    <a:pt x="97148" y="21699"/>
                  </a:lnTo>
                  <a:lnTo>
                    <a:pt x="89921" y="13549"/>
                  </a:lnTo>
                  <a:lnTo>
                    <a:pt x="69411" y="1375"/>
                  </a:lnTo>
                  <a:lnTo>
                    <a:pt x="58562" y="0"/>
                  </a:lnTo>
                  <a:lnTo>
                    <a:pt x="37147" y="4711"/>
                  </a:lnTo>
                  <a:lnTo>
                    <a:pt x="19051" y="20844"/>
                  </a:lnTo>
                  <a:lnTo>
                    <a:pt x="10949" y="31696"/>
                  </a:lnTo>
                  <a:lnTo>
                    <a:pt x="1948" y="59353"/>
                  </a:lnTo>
                  <a:lnTo>
                    <a:pt x="0" y="101569"/>
                  </a:lnTo>
                  <a:lnTo>
                    <a:pt x="9823" y="147275"/>
                  </a:lnTo>
                  <a:lnTo>
                    <a:pt x="25210" y="179482"/>
                  </a:lnTo>
                  <a:lnTo>
                    <a:pt x="41042" y="194446"/>
                  </a:lnTo>
                  <a:lnTo>
                    <a:pt x="50177" y="200074"/>
                  </a:lnTo>
                  <a:lnTo>
                    <a:pt x="69685" y="203207"/>
                  </a:lnTo>
                  <a:lnTo>
                    <a:pt x="87714" y="200701"/>
                  </a:lnTo>
                  <a:lnTo>
                    <a:pt x="110561" y="190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27710" y="715937"/>
              <a:ext cx="112110" cy="200043"/>
            </a:xfrm>
            <a:custGeom>
              <a:avLst/>
              <a:gdLst/>
              <a:ahLst/>
              <a:cxnLst/>
              <a:rect l="0" t="0" r="0" b="0"/>
              <a:pathLst>
                <a:path w="112110" h="200043">
                  <a:moveTo>
                    <a:pt x="0" y="0"/>
                  </a:moveTo>
                  <a:lnTo>
                    <a:pt x="63428" y="17959"/>
                  </a:lnTo>
                  <a:lnTo>
                    <a:pt x="93662" y="29368"/>
                  </a:lnTo>
                  <a:lnTo>
                    <a:pt x="110258" y="40739"/>
                  </a:lnTo>
                  <a:lnTo>
                    <a:pt x="112109" y="45877"/>
                  </a:lnTo>
                  <a:lnTo>
                    <a:pt x="109835" y="50472"/>
                  </a:lnTo>
                  <a:lnTo>
                    <a:pt x="97948" y="58697"/>
                  </a:lnTo>
                  <a:lnTo>
                    <a:pt x="64841" y="76629"/>
                  </a:lnTo>
                  <a:lnTo>
                    <a:pt x="57265" y="82671"/>
                  </a:lnTo>
                  <a:lnTo>
                    <a:pt x="48847" y="104983"/>
                  </a:lnTo>
                  <a:lnTo>
                    <a:pt x="46276" y="133227"/>
                  </a:lnTo>
                  <a:lnTo>
                    <a:pt x="51406" y="171926"/>
                  </a:lnTo>
                  <a:lnTo>
                    <a:pt x="6317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01409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358798" y="2358383"/>
            <a:ext cx="1442405" cy="717943"/>
            <a:chOff x="4358798" y="2358383"/>
            <a:chExt cx="1442405" cy="717943"/>
          </a:xfrm>
        </p:grpSpPr>
        <p:sp>
          <p:nvSpPr>
            <p:cNvPr id="88" name="Freeform 87"/>
            <p:cNvSpPr/>
            <p:nvPr/>
          </p:nvSpPr>
          <p:spPr>
            <a:xfrm>
              <a:off x="4931678" y="2377059"/>
              <a:ext cx="416800" cy="699267"/>
            </a:xfrm>
            <a:custGeom>
              <a:avLst/>
              <a:gdLst/>
              <a:ahLst/>
              <a:cxnLst/>
              <a:rect l="0" t="0" r="0" b="0"/>
              <a:pathLst>
                <a:path w="416800" h="699267">
                  <a:moveTo>
                    <a:pt x="132529" y="44495"/>
                  </a:moveTo>
                  <a:lnTo>
                    <a:pt x="116888" y="70881"/>
                  </a:lnTo>
                  <a:lnTo>
                    <a:pt x="97685" y="133396"/>
                  </a:lnTo>
                  <a:lnTo>
                    <a:pt x="79919" y="191123"/>
                  </a:lnTo>
                  <a:lnTo>
                    <a:pt x="76399" y="201908"/>
                  </a:lnTo>
                  <a:lnTo>
                    <a:pt x="72882" y="204419"/>
                  </a:lnTo>
                  <a:lnTo>
                    <a:pt x="69368" y="201414"/>
                  </a:lnTo>
                  <a:lnTo>
                    <a:pt x="65855" y="194731"/>
                  </a:lnTo>
                  <a:lnTo>
                    <a:pt x="65072" y="174828"/>
                  </a:lnTo>
                  <a:lnTo>
                    <a:pt x="78369" y="117550"/>
                  </a:lnTo>
                  <a:lnTo>
                    <a:pt x="108687" y="56556"/>
                  </a:lnTo>
                  <a:lnTo>
                    <a:pt x="137351" y="15552"/>
                  </a:lnTo>
                  <a:lnTo>
                    <a:pt x="155729" y="3166"/>
                  </a:lnTo>
                  <a:lnTo>
                    <a:pt x="178715" y="0"/>
                  </a:lnTo>
                  <a:lnTo>
                    <a:pt x="191396" y="794"/>
                  </a:lnTo>
                  <a:lnTo>
                    <a:pt x="211724" y="11034"/>
                  </a:lnTo>
                  <a:lnTo>
                    <a:pt x="249428" y="46204"/>
                  </a:lnTo>
                  <a:lnTo>
                    <a:pt x="269071" y="82176"/>
                  </a:lnTo>
                  <a:lnTo>
                    <a:pt x="286189" y="142319"/>
                  </a:lnTo>
                  <a:lnTo>
                    <a:pt x="297715" y="199779"/>
                  </a:lnTo>
                  <a:lnTo>
                    <a:pt x="300016" y="257401"/>
                  </a:lnTo>
                  <a:lnTo>
                    <a:pt x="297578" y="309570"/>
                  </a:lnTo>
                  <a:lnTo>
                    <a:pt x="289447" y="359732"/>
                  </a:lnTo>
                  <a:lnTo>
                    <a:pt x="279629" y="413979"/>
                  </a:lnTo>
                  <a:lnTo>
                    <a:pt x="262341" y="474907"/>
                  </a:lnTo>
                  <a:lnTo>
                    <a:pt x="245215" y="524268"/>
                  </a:lnTo>
                  <a:lnTo>
                    <a:pt x="226359" y="563336"/>
                  </a:lnTo>
                  <a:lnTo>
                    <a:pt x="190304" y="623821"/>
                  </a:lnTo>
                  <a:lnTo>
                    <a:pt x="152520" y="660138"/>
                  </a:lnTo>
                  <a:lnTo>
                    <a:pt x="100803" y="693875"/>
                  </a:lnTo>
                  <a:lnTo>
                    <a:pt x="90322" y="698514"/>
                  </a:lnTo>
                  <a:lnTo>
                    <a:pt x="79824" y="699266"/>
                  </a:lnTo>
                  <a:lnTo>
                    <a:pt x="58802" y="693863"/>
                  </a:lnTo>
                  <a:lnTo>
                    <a:pt x="32825" y="677668"/>
                  </a:lnTo>
                  <a:lnTo>
                    <a:pt x="10310" y="646872"/>
                  </a:lnTo>
                  <a:lnTo>
                    <a:pt x="0" y="608113"/>
                  </a:lnTo>
                  <a:lnTo>
                    <a:pt x="2534" y="572581"/>
                  </a:lnTo>
                  <a:lnTo>
                    <a:pt x="22276" y="529134"/>
                  </a:lnTo>
                  <a:lnTo>
                    <a:pt x="35175" y="507895"/>
                  </a:lnTo>
                  <a:lnTo>
                    <a:pt x="51825" y="492996"/>
                  </a:lnTo>
                  <a:lnTo>
                    <a:pt x="72094" y="483645"/>
                  </a:lnTo>
                  <a:lnTo>
                    <a:pt x="108643" y="479550"/>
                  </a:lnTo>
                  <a:lnTo>
                    <a:pt x="163742" y="491109"/>
                  </a:lnTo>
                  <a:lnTo>
                    <a:pt x="216708" y="516202"/>
                  </a:lnTo>
                  <a:lnTo>
                    <a:pt x="279924" y="550605"/>
                  </a:lnTo>
                  <a:lnTo>
                    <a:pt x="322041" y="572497"/>
                  </a:lnTo>
                  <a:lnTo>
                    <a:pt x="383018" y="580270"/>
                  </a:lnTo>
                  <a:lnTo>
                    <a:pt x="416799" y="581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59088" y="2379440"/>
              <a:ext cx="26647" cy="684353"/>
            </a:xfrm>
            <a:custGeom>
              <a:avLst/>
              <a:gdLst/>
              <a:ahLst/>
              <a:cxnLst/>
              <a:rect l="0" t="0" r="0" b="0"/>
              <a:pathLst>
                <a:path w="26647" h="684353">
                  <a:moveTo>
                    <a:pt x="21057" y="0"/>
                  </a:moveTo>
                  <a:lnTo>
                    <a:pt x="26646" y="16768"/>
                  </a:lnTo>
                  <a:lnTo>
                    <a:pt x="23374" y="71856"/>
                  </a:lnTo>
                  <a:lnTo>
                    <a:pt x="21744" y="126576"/>
                  </a:lnTo>
                  <a:lnTo>
                    <a:pt x="21193" y="188173"/>
                  </a:lnTo>
                  <a:lnTo>
                    <a:pt x="21097" y="240588"/>
                  </a:lnTo>
                  <a:lnTo>
                    <a:pt x="21069" y="298623"/>
                  </a:lnTo>
                  <a:lnTo>
                    <a:pt x="21060" y="348574"/>
                  </a:lnTo>
                  <a:lnTo>
                    <a:pt x="17938" y="397299"/>
                  </a:lnTo>
                  <a:lnTo>
                    <a:pt x="6403" y="455685"/>
                  </a:lnTo>
                  <a:lnTo>
                    <a:pt x="1897" y="509364"/>
                  </a:lnTo>
                  <a:lnTo>
                    <a:pt x="562" y="569723"/>
                  </a:lnTo>
                  <a:lnTo>
                    <a:pt x="166" y="626472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96184" y="2358383"/>
              <a:ext cx="305019" cy="424277"/>
            </a:xfrm>
            <a:custGeom>
              <a:avLst/>
              <a:gdLst/>
              <a:ahLst/>
              <a:cxnLst/>
              <a:rect l="0" t="0" r="0" b="0"/>
              <a:pathLst>
                <a:path w="305019" h="424277">
                  <a:moveTo>
                    <a:pt x="305018" y="347440"/>
                  </a:moveTo>
                  <a:lnTo>
                    <a:pt x="288250" y="341851"/>
                  </a:lnTo>
                  <a:lnTo>
                    <a:pt x="236672" y="346293"/>
                  </a:lnTo>
                  <a:lnTo>
                    <a:pt x="179381" y="361789"/>
                  </a:lnTo>
                  <a:lnTo>
                    <a:pt x="123007" y="390520"/>
                  </a:lnTo>
                  <a:lnTo>
                    <a:pt x="62680" y="416371"/>
                  </a:lnTo>
                  <a:lnTo>
                    <a:pt x="36655" y="424090"/>
                  </a:lnTo>
                  <a:lnTo>
                    <a:pt x="25504" y="424276"/>
                  </a:lnTo>
                  <a:lnTo>
                    <a:pt x="6874" y="418244"/>
                  </a:lnTo>
                  <a:lnTo>
                    <a:pt x="2140" y="411021"/>
                  </a:lnTo>
                  <a:lnTo>
                    <a:pt x="0" y="390516"/>
                  </a:lnTo>
                  <a:lnTo>
                    <a:pt x="8158" y="338055"/>
                  </a:lnTo>
                  <a:lnTo>
                    <a:pt x="17668" y="289548"/>
                  </a:lnTo>
                  <a:lnTo>
                    <a:pt x="29064" y="238130"/>
                  </a:lnTo>
                  <a:lnTo>
                    <a:pt x="45569" y="185851"/>
                  </a:lnTo>
                  <a:lnTo>
                    <a:pt x="58388" y="133316"/>
                  </a:lnTo>
                  <a:lnTo>
                    <a:pt x="68426" y="79535"/>
                  </a:lnTo>
                  <a:lnTo>
                    <a:pt x="72410" y="17790"/>
                  </a:lnTo>
                  <a:lnTo>
                    <a:pt x="733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74611" y="2653181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7" y="3119"/>
                  </a:lnTo>
                  <a:lnTo>
                    <a:pt x="125578" y="14654"/>
                  </a:lnTo>
                  <a:lnTo>
                    <a:pt x="67223" y="19792"/>
                  </a:lnTo>
                  <a:lnTo>
                    <a:pt x="19994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58798" y="2821675"/>
              <a:ext cx="336912" cy="10491"/>
            </a:xfrm>
            <a:custGeom>
              <a:avLst/>
              <a:gdLst/>
              <a:ahLst/>
              <a:cxnLst/>
              <a:rect l="0" t="0" r="0" b="0"/>
              <a:pathLst>
                <a:path w="336912" h="10491">
                  <a:moveTo>
                    <a:pt x="336911" y="10490"/>
                  </a:moveTo>
                  <a:lnTo>
                    <a:pt x="309355" y="3255"/>
                  </a:lnTo>
                  <a:lnTo>
                    <a:pt x="253133" y="612"/>
                  </a:lnTo>
                  <a:lnTo>
                    <a:pt x="191031" y="90"/>
                  </a:lnTo>
                  <a:lnTo>
                    <a:pt x="134201" y="0"/>
                  </a:lnTo>
                  <a:lnTo>
                    <a:pt x="78497" y="5562"/>
                  </a:lnTo>
                  <a:lnTo>
                    <a:pt x="20358" y="9517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632124" y="2726880"/>
            <a:ext cx="221099" cy="242157"/>
            <a:chOff x="2632124" y="2726880"/>
            <a:chExt cx="221099" cy="242157"/>
          </a:xfrm>
        </p:grpSpPr>
        <p:sp>
          <p:nvSpPr>
            <p:cNvPr id="94" name="Freeform 93"/>
            <p:cNvSpPr/>
            <p:nvPr/>
          </p:nvSpPr>
          <p:spPr>
            <a:xfrm>
              <a:off x="2632124" y="2737409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210570" y="0"/>
                  </a:moveTo>
                  <a:lnTo>
                    <a:pt x="155483" y="55087"/>
                  </a:lnTo>
                  <a:lnTo>
                    <a:pt x="93638" y="116932"/>
                  </a:lnTo>
                  <a:lnTo>
                    <a:pt x="38723" y="17184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32124" y="2726880"/>
              <a:ext cx="221099" cy="242157"/>
            </a:xfrm>
            <a:custGeom>
              <a:avLst/>
              <a:gdLst/>
              <a:ahLst/>
              <a:cxnLst/>
              <a:rect l="0" t="0" r="0" b="0"/>
              <a:pathLst>
                <a:path w="221099" h="242157">
                  <a:moveTo>
                    <a:pt x="0" y="0"/>
                  </a:moveTo>
                  <a:lnTo>
                    <a:pt x="52705" y="61111"/>
                  </a:lnTo>
                  <a:lnTo>
                    <a:pt x="86667" y="101759"/>
                  </a:lnTo>
                  <a:lnTo>
                    <a:pt x="139280" y="158543"/>
                  </a:lnTo>
                  <a:lnTo>
                    <a:pt x="196057" y="217009"/>
                  </a:lnTo>
                  <a:lnTo>
                    <a:pt x="22109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307103" y="2263626"/>
            <a:ext cx="419986" cy="852810"/>
            <a:chOff x="3307103" y="2263626"/>
            <a:chExt cx="419986" cy="852810"/>
          </a:xfrm>
        </p:grpSpPr>
        <p:sp>
          <p:nvSpPr>
            <p:cNvPr id="97" name="Freeform 96"/>
            <p:cNvSpPr/>
            <p:nvPr/>
          </p:nvSpPr>
          <p:spPr>
            <a:xfrm>
              <a:off x="3653388" y="2347854"/>
              <a:ext cx="52644" cy="768582"/>
            </a:xfrm>
            <a:custGeom>
              <a:avLst/>
              <a:gdLst/>
              <a:ahLst/>
              <a:cxnLst/>
              <a:rect l="0" t="0" r="0" b="0"/>
              <a:pathLst>
                <a:path w="52644" h="768582">
                  <a:moveTo>
                    <a:pt x="52643" y="0"/>
                  </a:moveTo>
                  <a:lnTo>
                    <a:pt x="49523" y="42692"/>
                  </a:lnTo>
                  <a:lnTo>
                    <a:pt x="44309" y="86349"/>
                  </a:lnTo>
                  <a:lnTo>
                    <a:pt x="42765" y="141789"/>
                  </a:lnTo>
                  <a:lnTo>
                    <a:pt x="42243" y="202443"/>
                  </a:lnTo>
                  <a:lnTo>
                    <a:pt x="42152" y="256515"/>
                  </a:lnTo>
                  <a:lnTo>
                    <a:pt x="42125" y="311401"/>
                  </a:lnTo>
                  <a:lnTo>
                    <a:pt x="36529" y="364709"/>
                  </a:lnTo>
                  <a:lnTo>
                    <a:pt x="33050" y="423137"/>
                  </a:lnTo>
                  <a:lnTo>
                    <a:pt x="32020" y="479314"/>
                  </a:lnTo>
                  <a:lnTo>
                    <a:pt x="31714" y="527414"/>
                  </a:lnTo>
                  <a:lnTo>
                    <a:pt x="26035" y="576891"/>
                  </a:lnTo>
                  <a:lnTo>
                    <a:pt x="16943" y="639774"/>
                  </a:lnTo>
                  <a:lnTo>
                    <a:pt x="12429" y="699090"/>
                  </a:lnTo>
                  <a:lnTo>
                    <a:pt x="2446" y="757004"/>
                  </a:lnTo>
                  <a:lnTo>
                    <a:pt x="0" y="768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07103" y="2263626"/>
              <a:ext cx="419986" cy="666855"/>
            </a:xfrm>
            <a:custGeom>
              <a:avLst/>
              <a:gdLst/>
              <a:ahLst/>
              <a:cxnLst/>
              <a:rect l="0" t="0" r="0" b="0"/>
              <a:pathLst>
                <a:path w="419986" h="666855">
                  <a:moveTo>
                    <a:pt x="419985" y="400083"/>
                  </a:moveTo>
                  <a:lnTo>
                    <a:pt x="366957" y="429392"/>
                  </a:lnTo>
                  <a:lnTo>
                    <a:pt x="311851" y="456479"/>
                  </a:lnTo>
                  <a:lnTo>
                    <a:pt x="249064" y="505383"/>
                  </a:lnTo>
                  <a:lnTo>
                    <a:pt x="186750" y="554502"/>
                  </a:lnTo>
                  <a:lnTo>
                    <a:pt x="125398" y="610653"/>
                  </a:lnTo>
                  <a:lnTo>
                    <a:pt x="110073" y="623521"/>
                  </a:lnTo>
                  <a:lnTo>
                    <a:pt x="49024" y="660827"/>
                  </a:lnTo>
                  <a:lnTo>
                    <a:pt x="39317" y="665159"/>
                  </a:lnTo>
                  <a:lnTo>
                    <a:pt x="19172" y="666854"/>
                  </a:lnTo>
                  <a:lnTo>
                    <a:pt x="8887" y="665668"/>
                  </a:lnTo>
                  <a:lnTo>
                    <a:pt x="3200" y="657858"/>
                  </a:lnTo>
                  <a:lnTo>
                    <a:pt x="0" y="630463"/>
                  </a:lnTo>
                  <a:lnTo>
                    <a:pt x="4776" y="581168"/>
                  </a:lnTo>
                  <a:lnTo>
                    <a:pt x="16871" y="528920"/>
                  </a:lnTo>
                  <a:lnTo>
                    <a:pt x="34003" y="474111"/>
                  </a:lnTo>
                  <a:lnTo>
                    <a:pt x="51496" y="412850"/>
                  </a:lnTo>
                  <a:lnTo>
                    <a:pt x="67866" y="349859"/>
                  </a:lnTo>
                  <a:lnTo>
                    <a:pt x="74740" y="294583"/>
                  </a:lnTo>
                  <a:lnTo>
                    <a:pt x="87016" y="238604"/>
                  </a:lnTo>
                  <a:lnTo>
                    <a:pt x="99536" y="182486"/>
                  </a:lnTo>
                  <a:lnTo>
                    <a:pt x="106342" y="126341"/>
                  </a:lnTo>
                  <a:lnTo>
                    <a:pt x="113016" y="70190"/>
                  </a:lnTo>
                  <a:lnTo>
                    <a:pt x="114442" y="12479"/>
                  </a:lnTo>
                  <a:lnTo>
                    <a:pt x="1146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1547769" y="2591238"/>
            <a:ext cx="531135" cy="662679"/>
          </a:xfrm>
          <a:custGeom>
            <a:avLst/>
            <a:gdLst/>
            <a:ahLst/>
            <a:cxnLst/>
            <a:rect l="0" t="0" r="0" b="0"/>
            <a:pathLst>
              <a:path w="531135" h="662679">
                <a:moveTo>
                  <a:pt x="20977" y="209342"/>
                </a:moveTo>
                <a:lnTo>
                  <a:pt x="24096" y="266606"/>
                </a:lnTo>
                <a:lnTo>
                  <a:pt x="30042" y="327498"/>
                </a:lnTo>
                <a:lnTo>
                  <a:pt x="31072" y="376022"/>
                </a:lnTo>
                <a:lnTo>
                  <a:pt x="38655" y="438755"/>
                </a:lnTo>
                <a:lnTo>
                  <a:pt x="41033" y="493735"/>
                </a:lnTo>
                <a:lnTo>
                  <a:pt x="40567" y="541871"/>
                </a:lnTo>
                <a:lnTo>
                  <a:pt x="33540" y="591489"/>
                </a:lnTo>
                <a:lnTo>
                  <a:pt x="20686" y="647649"/>
                </a:lnTo>
                <a:lnTo>
                  <a:pt x="17273" y="659474"/>
                </a:lnTo>
                <a:lnTo>
                  <a:pt x="13828" y="662678"/>
                </a:lnTo>
                <a:lnTo>
                  <a:pt x="10362" y="660135"/>
                </a:lnTo>
                <a:lnTo>
                  <a:pt x="6881" y="653760"/>
                </a:lnTo>
                <a:lnTo>
                  <a:pt x="1295" y="602671"/>
                </a:lnTo>
                <a:lnTo>
                  <a:pt x="191" y="543187"/>
                </a:lnTo>
                <a:lnTo>
                  <a:pt x="0" y="489583"/>
                </a:lnTo>
                <a:lnTo>
                  <a:pt x="3063" y="432366"/>
                </a:lnTo>
                <a:lnTo>
                  <a:pt x="11380" y="378369"/>
                </a:lnTo>
                <a:lnTo>
                  <a:pt x="18133" y="322205"/>
                </a:lnTo>
                <a:lnTo>
                  <a:pt x="23254" y="270469"/>
                </a:lnTo>
                <a:lnTo>
                  <a:pt x="39994" y="209289"/>
                </a:lnTo>
                <a:lnTo>
                  <a:pt x="65176" y="147782"/>
                </a:lnTo>
                <a:lnTo>
                  <a:pt x="89932" y="97139"/>
                </a:lnTo>
                <a:lnTo>
                  <a:pt x="140591" y="39080"/>
                </a:lnTo>
                <a:lnTo>
                  <a:pt x="170672" y="17994"/>
                </a:lnTo>
                <a:lnTo>
                  <a:pt x="208700" y="4987"/>
                </a:lnTo>
                <a:lnTo>
                  <a:pt x="263472" y="0"/>
                </a:lnTo>
                <a:lnTo>
                  <a:pt x="302227" y="2255"/>
                </a:lnTo>
                <a:lnTo>
                  <a:pt x="352353" y="19087"/>
                </a:lnTo>
                <a:lnTo>
                  <a:pt x="391674" y="46112"/>
                </a:lnTo>
                <a:lnTo>
                  <a:pt x="436817" y="88628"/>
                </a:lnTo>
                <a:lnTo>
                  <a:pt x="466329" y="141867"/>
                </a:lnTo>
                <a:lnTo>
                  <a:pt x="494689" y="201776"/>
                </a:lnTo>
                <a:lnTo>
                  <a:pt x="512676" y="252334"/>
                </a:lnTo>
                <a:lnTo>
                  <a:pt x="522294" y="304358"/>
                </a:lnTo>
                <a:lnTo>
                  <a:pt x="531134" y="363161"/>
                </a:lnTo>
                <a:lnTo>
                  <a:pt x="528504" y="425383"/>
                </a:lnTo>
                <a:lnTo>
                  <a:pt x="526984" y="476645"/>
                </a:lnTo>
                <a:lnTo>
                  <a:pt x="526534" y="527709"/>
                </a:lnTo>
                <a:lnTo>
                  <a:pt x="523263" y="587478"/>
                </a:lnTo>
                <a:lnTo>
                  <a:pt x="514903" y="623979"/>
                </a:lnTo>
                <a:lnTo>
                  <a:pt x="505288" y="6515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2496679" y="3559581"/>
            <a:ext cx="2365391" cy="1261488"/>
            <a:chOff x="2496679" y="3559581"/>
            <a:chExt cx="2365391" cy="1261488"/>
          </a:xfrm>
        </p:grpSpPr>
        <p:sp>
          <p:nvSpPr>
            <p:cNvPr id="101" name="Freeform 100"/>
            <p:cNvSpPr/>
            <p:nvPr/>
          </p:nvSpPr>
          <p:spPr>
            <a:xfrm>
              <a:off x="2896928" y="4093603"/>
              <a:ext cx="377435" cy="568813"/>
            </a:xfrm>
            <a:custGeom>
              <a:avLst/>
              <a:gdLst/>
              <a:ahLst/>
              <a:cxnLst/>
              <a:rect l="0" t="0" r="0" b="0"/>
              <a:pathLst>
                <a:path w="377435" h="568813">
                  <a:moveTo>
                    <a:pt x="19465" y="138852"/>
                  </a:moveTo>
                  <a:lnTo>
                    <a:pt x="19465" y="188115"/>
                  </a:lnTo>
                  <a:lnTo>
                    <a:pt x="19465" y="239367"/>
                  </a:lnTo>
                  <a:lnTo>
                    <a:pt x="19465" y="296146"/>
                  </a:lnTo>
                  <a:lnTo>
                    <a:pt x="19465" y="345985"/>
                  </a:lnTo>
                  <a:lnTo>
                    <a:pt x="19465" y="401826"/>
                  </a:lnTo>
                  <a:lnTo>
                    <a:pt x="19465" y="450218"/>
                  </a:lnTo>
                  <a:lnTo>
                    <a:pt x="16346" y="512139"/>
                  </a:lnTo>
                  <a:lnTo>
                    <a:pt x="8743" y="568812"/>
                  </a:lnTo>
                  <a:lnTo>
                    <a:pt x="6468" y="567042"/>
                  </a:lnTo>
                  <a:lnTo>
                    <a:pt x="3781" y="561183"/>
                  </a:lnTo>
                  <a:lnTo>
                    <a:pt x="0" y="530579"/>
                  </a:lnTo>
                  <a:lnTo>
                    <a:pt x="4469" y="480698"/>
                  </a:lnTo>
                  <a:lnTo>
                    <a:pt x="7613" y="427054"/>
                  </a:lnTo>
                  <a:lnTo>
                    <a:pt x="8545" y="374114"/>
                  </a:lnTo>
                  <a:lnTo>
                    <a:pt x="14410" y="315794"/>
                  </a:lnTo>
                  <a:lnTo>
                    <a:pt x="17967" y="254061"/>
                  </a:lnTo>
                  <a:lnTo>
                    <a:pt x="24611" y="196905"/>
                  </a:lnTo>
                  <a:lnTo>
                    <a:pt x="38506" y="140831"/>
                  </a:lnTo>
                  <a:lnTo>
                    <a:pt x="62568" y="82788"/>
                  </a:lnTo>
                  <a:lnTo>
                    <a:pt x="86049" y="38793"/>
                  </a:lnTo>
                  <a:lnTo>
                    <a:pt x="105210" y="17173"/>
                  </a:lnTo>
                  <a:lnTo>
                    <a:pt x="125424" y="3664"/>
                  </a:lnTo>
                  <a:lnTo>
                    <a:pt x="152346" y="0"/>
                  </a:lnTo>
                  <a:lnTo>
                    <a:pt x="206110" y="7180"/>
                  </a:lnTo>
                  <a:lnTo>
                    <a:pt x="239714" y="27699"/>
                  </a:lnTo>
                  <a:lnTo>
                    <a:pt x="271898" y="61594"/>
                  </a:lnTo>
                  <a:lnTo>
                    <a:pt x="305808" y="119865"/>
                  </a:lnTo>
                  <a:lnTo>
                    <a:pt x="336561" y="170942"/>
                  </a:lnTo>
                  <a:lnTo>
                    <a:pt x="352420" y="234358"/>
                  </a:lnTo>
                  <a:lnTo>
                    <a:pt x="363698" y="296798"/>
                  </a:lnTo>
                  <a:lnTo>
                    <a:pt x="369075" y="356837"/>
                  </a:lnTo>
                  <a:lnTo>
                    <a:pt x="374957" y="408551"/>
                  </a:lnTo>
                  <a:lnTo>
                    <a:pt x="376945" y="467947"/>
                  </a:lnTo>
                  <a:lnTo>
                    <a:pt x="377434" y="517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48103" y="4232455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62564" y="8334"/>
                  </a:lnTo>
                  <a:lnTo>
                    <a:pt x="105551" y="15685"/>
                  </a:lnTo>
                  <a:lnTo>
                    <a:pt x="55191" y="194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27046" y="434826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4067" y="0"/>
                  </a:lnTo>
                  <a:lnTo>
                    <a:pt x="138724" y="1170"/>
                  </a:lnTo>
                  <a:lnTo>
                    <a:pt x="75799" y="11453"/>
                  </a:lnTo>
                  <a:lnTo>
                    <a:pt x="15701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53430" y="3853430"/>
              <a:ext cx="434956" cy="760369"/>
            </a:xfrm>
            <a:custGeom>
              <a:avLst/>
              <a:gdLst/>
              <a:ahLst/>
              <a:cxnLst/>
              <a:rect l="0" t="0" r="0" b="0"/>
              <a:pathLst>
                <a:path w="434956" h="760369">
                  <a:moveTo>
                    <a:pt x="347440" y="0"/>
                  </a:moveTo>
                  <a:lnTo>
                    <a:pt x="301659" y="54114"/>
                  </a:lnTo>
                  <a:lnTo>
                    <a:pt x="246066" y="111774"/>
                  </a:lnTo>
                  <a:lnTo>
                    <a:pt x="203586" y="159960"/>
                  </a:lnTo>
                  <a:lnTo>
                    <a:pt x="170505" y="221277"/>
                  </a:lnTo>
                  <a:lnTo>
                    <a:pt x="129723" y="284285"/>
                  </a:lnTo>
                  <a:lnTo>
                    <a:pt x="97859" y="345247"/>
                  </a:lnTo>
                  <a:lnTo>
                    <a:pt x="70382" y="400964"/>
                  </a:lnTo>
                  <a:lnTo>
                    <a:pt x="44031" y="461752"/>
                  </a:lnTo>
                  <a:lnTo>
                    <a:pt x="25638" y="515816"/>
                  </a:lnTo>
                  <a:lnTo>
                    <a:pt x="14356" y="571634"/>
                  </a:lnTo>
                  <a:lnTo>
                    <a:pt x="5943" y="630287"/>
                  </a:lnTo>
                  <a:lnTo>
                    <a:pt x="12396" y="690094"/>
                  </a:lnTo>
                  <a:lnTo>
                    <a:pt x="24729" y="725048"/>
                  </a:lnTo>
                  <a:lnTo>
                    <a:pt x="30524" y="736049"/>
                  </a:lnTo>
                  <a:lnTo>
                    <a:pt x="46321" y="751392"/>
                  </a:lnTo>
                  <a:lnTo>
                    <a:pt x="55448" y="757121"/>
                  </a:lnTo>
                  <a:lnTo>
                    <a:pt x="81185" y="760368"/>
                  </a:lnTo>
                  <a:lnTo>
                    <a:pt x="139779" y="752920"/>
                  </a:lnTo>
                  <a:lnTo>
                    <a:pt x="187905" y="743533"/>
                  </a:lnTo>
                  <a:lnTo>
                    <a:pt x="248163" y="721475"/>
                  </a:lnTo>
                  <a:lnTo>
                    <a:pt x="308052" y="687666"/>
                  </a:lnTo>
                  <a:lnTo>
                    <a:pt x="368737" y="631076"/>
                  </a:lnTo>
                  <a:lnTo>
                    <a:pt x="409719" y="575864"/>
                  </a:lnTo>
                  <a:lnTo>
                    <a:pt x="432921" y="527872"/>
                  </a:lnTo>
                  <a:lnTo>
                    <a:pt x="434955" y="502891"/>
                  </a:lnTo>
                  <a:lnTo>
                    <a:pt x="430789" y="476191"/>
                  </a:lnTo>
                  <a:lnTo>
                    <a:pt x="421139" y="448727"/>
                  </a:lnTo>
                  <a:lnTo>
                    <a:pt x="405931" y="430281"/>
                  </a:lnTo>
                  <a:lnTo>
                    <a:pt x="367573" y="408907"/>
                  </a:lnTo>
                  <a:lnTo>
                    <a:pt x="304280" y="401245"/>
                  </a:lnTo>
                  <a:lnTo>
                    <a:pt x="266022" y="403546"/>
                  </a:lnTo>
                  <a:lnTo>
                    <a:pt x="244574" y="409811"/>
                  </a:lnTo>
                  <a:lnTo>
                    <a:pt x="193153" y="439506"/>
                  </a:lnTo>
                  <a:lnTo>
                    <a:pt x="140882" y="475330"/>
                  </a:lnTo>
                  <a:lnTo>
                    <a:pt x="80117" y="529853"/>
                  </a:lnTo>
                  <a:lnTo>
                    <a:pt x="20821" y="587557"/>
                  </a:lnTo>
                  <a:lnTo>
                    <a:pt x="0" y="610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96679" y="3559581"/>
              <a:ext cx="2365391" cy="1261488"/>
            </a:xfrm>
            <a:custGeom>
              <a:avLst/>
              <a:gdLst/>
              <a:ahLst/>
              <a:cxnLst/>
              <a:rect l="0" t="0" r="0" b="0"/>
              <a:pathLst>
                <a:path w="2365391" h="1261488">
                  <a:moveTo>
                    <a:pt x="1419922" y="146450"/>
                  </a:moveTo>
                  <a:lnTo>
                    <a:pt x="1359538" y="143330"/>
                  </a:lnTo>
                  <a:lnTo>
                    <a:pt x="1301815" y="134997"/>
                  </a:lnTo>
                  <a:lnTo>
                    <a:pt x="1246497" y="128238"/>
                  </a:lnTo>
                  <a:lnTo>
                    <a:pt x="1191472" y="120366"/>
                  </a:lnTo>
                  <a:lnTo>
                    <a:pt x="1137233" y="115951"/>
                  </a:lnTo>
                  <a:lnTo>
                    <a:pt x="1074527" y="111960"/>
                  </a:lnTo>
                  <a:lnTo>
                    <a:pt x="1011144" y="105841"/>
                  </a:lnTo>
                  <a:lnTo>
                    <a:pt x="959681" y="104782"/>
                  </a:lnTo>
                  <a:lnTo>
                    <a:pt x="897125" y="111660"/>
                  </a:lnTo>
                  <a:lnTo>
                    <a:pt x="846869" y="115085"/>
                  </a:lnTo>
                  <a:lnTo>
                    <a:pt x="794933" y="122988"/>
                  </a:lnTo>
                  <a:lnTo>
                    <a:pt x="742500" y="132739"/>
                  </a:lnTo>
                  <a:lnTo>
                    <a:pt x="689920" y="143037"/>
                  </a:lnTo>
                  <a:lnTo>
                    <a:pt x="637296" y="154667"/>
                  </a:lnTo>
                  <a:lnTo>
                    <a:pt x="584659" y="172411"/>
                  </a:lnTo>
                  <a:lnTo>
                    <a:pt x="532018" y="192486"/>
                  </a:lnTo>
                  <a:lnTo>
                    <a:pt x="480546" y="213253"/>
                  </a:lnTo>
                  <a:lnTo>
                    <a:pt x="417519" y="241230"/>
                  </a:lnTo>
                  <a:lnTo>
                    <a:pt x="354680" y="274876"/>
                  </a:lnTo>
                  <a:lnTo>
                    <a:pt x="297207" y="314148"/>
                  </a:lnTo>
                  <a:lnTo>
                    <a:pt x="240794" y="351887"/>
                  </a:lnTo>
                  <a:lnTo>
                    <a:pt x="178954" y="410156"/>
                  </a:lnTo>
                  <a:lnTo>
                    <a:pt x="135720" y="463095"/>
                  </a:lnTo>
                  <a:lnTo>
                    <a:pt x="84009" y="525363"/>
                  </a:lnTo>
                  <a:lnTo>
                    <a:pt x="44819" y="587014"/>
                  </a:lnTo>
                  <a:lnTo>
                    <a:pt x="24650" y="638844"/>
                  </a:lnTo>
                  <a:lnTo>
                    <a:pt x="9401" y="694142"/>
                  </a:lnTo>
                  <a:lnTo>
                    <a:pt x="1782" y="745466"/>
                  </a:lnTo>
                  <a:lnTo>
                    <a:pt x="0" y="788196"/>
                  </a:lnTo>
                  <a:lnTo>
                    <a:pt x="2506" y="850543"/>
                  </a:lnTo>
                  <a:lnTo>
                    <a:pt x="22746" y="904242"/>
                  </a:lnTo>
                  <a:lnTo>
                    <a:pt x="58184" y="960663"/>
                  </a:lnTo>
                  <a:lnTo>
                    <a:pt x="108536" y="1022644"/>
                  </a:lnTo>
                  <a:lnTo>
                    <a:pt x="167441" y="1065835"/>
                  </a:lnTo>
                  <a:lnTo>
                    <a:pt x="225316" y="1101020"/>
                  </a:lnTo>
                  <a:lnTo>
                    <a:pt x="279756" y="1127937"/>
                  </a:lnTo>
                  <a:lnTo>
                    <a:pt x="335570" y="1148852"/>
                  </a:lnTo>
                  <a:lnTo>
                    <a:pt x="397244" y="1169578"/>
                  </a:lnTo>
                  <a:lnTo>
                    <a:pt x="458516" y="1184936"/>
                  </a:lnTo>
                  <a:lnTo>
                    <a:pt x="509720" y="1195694"/>
                  </a:lnTo>
                  <a:lnTo>
                    <a:pt x="566485" y="1206290"/>
                  </a:lnTo>
                  <a:lnTo>
                    <a:pt x="616320" y="1215669"/>
                  </a:lnTo>
                  <a:lnTo>
                    <a:pt x="673330" y="1220138"/>
                  </a:lnTo>
                  <a:lnTo>
                    <a:pt x="728957" y="1228350"/>
                  </a:lnTo>
                  <a:lnTo>
                    <a:pt x="788202" y="1237023"/>
                  </a:lnTo>
                  <a:lnTo>
                    <a:pt x="844491" y="1241282"/>
                  </a:lnTo>
                  <a:lnTo>
                    <a:pt x="905103" y="1248263"/>
                  </a:lnTo>
                  <a:lnTo>
                    <a:pt x="967515" y="1250852"/>
                  </a:lnTo>
                  <a:lnTo>
                    <a:pt x="1030462" y="1251619"/>
                  </a:lnTo>
                  <a:lnTo>
                    <a:pt x="1093566" y="1253016"/>
                  </a:lnTo>
                  <a:lnTo>
                    <a:pt x="1156718" y="1259150"/>
                  </a:lnTo>
                  <a:lnTo>
                    <a:pt x="1219883" y="1261487"/>
                  </a:lnTo>
                  <a:lnTo>
                    <a:pt x="1283052" y="1261010"/>
                  </a:lnTo>
                  <a:lnTo>
                    <a:pt x="1346222" y="1255148"/>
                  </a:lnTo>
                  <a:lnTo>
                    <a:pt x="1409393" y="1252892"/>
                  </a:lnTo>
                  <a:lnTo>
                    <a:pt x="1472564" y="1251054"/>
                  </a:lnTo>
                  <a:lnTo>
                    <a:pt x="1535735" y="1243620"/>
                  </a:lnTo>
                  <a:lnTo>
                    <a:pt x="1597736" y="1235178"/>
                  </a:lnTo>
                  <a:lnTo>
                    <a:pt x="1653671" y="1230987"/>
                  </a:lnTo>
                  <a:lnTo>
                    <a:pt x="1708460" y="1222856"/>
                  </a:lnTo>
                  <a:lnTo>
                    <a:pt x="1767457" y="1213038"/>
                  </a:lnTo>
                  <a:lnTo>
                    <a:pt x="1822502" y="1202720"/>
                  </a:lnTo>
                  <a:lnTo>
                    <a:pt x="1874687" y="1192254"/>
                  </a:lnTo>
                  <a:lnTo>
                    <a:pt x="1937954" y="1178237"/>
                  </a:lnTo>
                  <a:lnTo>
                    <a:pt x="2000841" y="1158615"/>
                  </a:lnTo>
                  <a:lnTo>
                    <a:pt x="2058323" y="1139444"/>
                  </a:lnTo>
                  <a:lnTo>
                    <a:pt x="2111618" y="1117459"/>
                  </a:lnTo>
                  <a:lnTo>
                    <a:pt x="2174261" y="1089433"/>
                  </a:lnTo>
                  <a:lnTo>
                    <a:pt x="2224538" y="1055269"/>
                  </a:lnTo>
                  <a:lnTo>
                    <a:pt x="2276089" y="996716"/>
                  </a:lnTo>
                  <a:lnTo>
                    <a:pt x="2311315" y="955192"/>
                  </a:lnTo>
                  <a:lnTo>
                    <a:pt x="2338793" y="893802"/>
                  </a:lnTo>
                  <a:lnTo>
                    <a:pt x="2360413" y="830787"/>
                  </a:lnTo>
                  <a:lnTo>
                    <a:pt x="2365390" y="776855"/>
                  </a:lnTo>
                  <a:lnTo>
                    <a:pt x="2363435" y="732346"/>
                  </a:lnTo>
                  <a:lnTo>
                    <a:pt x="2355758" y="673728"/>
                  </a:lnTo>
                  <a:lnTo>
                    <a:pt x="2342683" y="616891"/>
                  </a:lnTo>
                  <a:lnTo>
                    <a:pt x="2320430" y="560604"/>
                  </a:lnTo>
                  <a:lnTo>
                    <a:pt x="2290385" y="501306"/>
                  </a:lnTo>
                  <a:lnTo>
                    <a:pt x="2251001" y="439203"/>
                  </a:lnTo>
                  <a:lnTo>
                    <a:pt x="2209426" y="383045"/>
                  </a:lnTo>
                  <a:lnTo>
                    <a:pt x="2151310" y="320499"/>
                  </a:lnTo>
                  <a:lnTo>
                    <a:pt x="2096841" y="266661"/>
                  </a:lnTo>
                  <a:lnTo>
                    <a:pt x="2037902" y="221018"/>
                  </a:lnTo>
                  <a:lnTo>
                    <a:pt x="1987512" y="188821"/>
                  </a:lnTo>
                  <a:lnTo>
                    <a:pt x="1935537" y="157055"/>
                  </a:lnTo>
                  <a:lnTo>
                    <a:pt x="1879973" y="125415"/>
                  </a:lnTo>
                  <a:lnTo>
                    <a:pt x="1819056" y="96933"/>
                  </a:lnTo>
                  <a:lnTo>
                    <a:pt x="1756553" y="73677"/>
                  </a:lnTo>
                  <a:lnTo>
                    <a:pt x="1713425" y="59124"/>
                  </a:lnTo>
                  <a:lnTo>
                    <a:pt x="1666961" y="44857"/>
                  </a:lnTo>
                  <a:lnTo>
                    <a:pt x="1619014" y="33837"/>
                  </a:lnTo>
                  <a:lnTo>
                    <a:pt x="1571578" y="25040"/>
                  </a:lnTo>
                  <a:lnTo>
                    <a:pt x="1527099" y="17230"/>
                  </a:lnTo>
                  <a:lnTo>
                    <a:pt x="1477695" y="9860"/>
                  </a:lnTo>
                  <a:lnTo>
                    <a:pt x="1425711" y="3855"/>
                  </a:lnTo>
                  <a:lnTo>
                    <a:pt x="1375311" y="1186"/>
                  </a:lnTo>
                  <a:lnTo>
                    <a:pt x="1322496" y="0"/>
                  </a:lnTo>
                  <a:lnTo>
                    <a:pt x="1267827" y="643"/>
                  </a:lnTo>
                  <a:lnTo>
                    <a:pt x="1212334" y="4828"/>
                  </a:lnTo>
                  <a:lnTo>
                    <a:pt x="1159595" y="10587"/>
                  </a:lnTo>
                  <a:lnTo>
                    <a:pt x="1107689" y="17046"/>
                  </a:lnTo>
                  <a:lnTo>
                    <a:pt x="1053424" y="23816"/>
                  </a:lnTo>
                  <a:lnTo>
                    <a:pt x="998111" y="30725"/>
                  </a:lnTo>
                  <a:lnTo>
                    <a:pt x="944671" y="38864"/>
                  </a:lnTo>
                  <a:lnTo>
                    <a:pt x="897524" y="50281"/>
                  </a:lnTo>
                  <a:lnTo>
                    <a:pt x="842697" y="64273"/>
                  </a:lnTo>
                  <a:lnTo>
                    <a:pt x="809269" y="72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2014-10-16T16:16:26Z</dcterms:created>
  <dcterms:modified xsi:type="dcterms:W3CDTF">2014-10-16T16:18:04Z</dcterms:modified>
</cp:coreProperties>
</file>